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7.xml" ContentType="application/vnd.openxmlformats-officedocument.them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4"/>
    <p:sldMasterId id="2147483763" r:id="rId5"/>
    <p:sldMasterId id="2147483778" r:id="rId6"/>
    <p:sldMasterId id="2147483785" r:id="rId7"/>
    <p:sldMasterId id="2147483792" r:id="rId8"/>
    <p:sldMasterId id="2147483817" r:id="rId9"/>
    <p:sldMasterId id="2147483850" r:id="rId10"/>
    <p:sldMasterId id="2147483962" r:id="rId11"/>
  </p:sldMasterIdLst>
  <p:notesMasterIdLst>
    <p:notesMasterId r:id="rId13"/>
  </p:notesMasterIdLst>
  <p:handoutMasterIdLst>
    <p:handoutMasterId r:id="rId14"/>
  </p:handoutMasterIdLst>
  <p:sldIdLst>
    <p:sldId id="364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5610">
          <p15:clr>
            <a:srgbClr val="A4A3A4"/>
          </p15:clr>
        </p15:guide>
        <p15:guide id="3" pos="4322">
          <p15:clr>
            <a:srgbClr val="A4A3A4"/>
          </p15:clr>
        </p15:guide>
        <p15:guide id="4" pos="149">
          <p15:clr>
            <a:srgbClr val="A4A3A4"/>
          </p15:clr>
        </p15:guide>
        <p15:guide id="5" pos="2880">
          <p15:clr>
            <a:srgbClr val="A4A3A4"/>
          </p15:clr>
        </p15:guide>
        <p15:guide id="6" pos="14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0086"/>
    <a:srgbClr val="EBEFF2"/>
    <a:srgbClr val="EDE2F6"/>
    <a:srgbClr val="E5D1FF"/>
    <a:srgbClr val="FFFFFF"/>
    <a:srgbClr val="430099"/>
    <a:srgbClr val="422683"/>
    <a:srgbClr val="430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5672" autoAdjust="0"/>
  </p:normalViewPr>
  <p:slideViewPr>
    <p:cSldViewPr snapToGrid="0" snapToObjects="1">
      <p:cViewPr>
        <p:scale>
          <a:sx n="90" d="100"/>
          <a:sy n="90" d="100"/>
        </p:scale>
        <p:origin x="-906" y="-234"/>
      </p:cViewPr>
      <p:guideLst>
        <p:guide orient="horz" pos="1620"/>
        <p:guide pos="5610"/>
        <p:guide pos="4322"/>
        <p:guide pos="149"/>
        <p:guide pos="2880"/>
        <p:guide pos="14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4D5B8-3D09-0042-B358-7791453182F8}" type="datetimeFigureOut">
              <a:rPr lang="en-US" smtClean="0">
                <a:latin typeface="Arial"/>
              </a:rPr>
              <a:pPr/>
              <a:t>23-Sep-24</a:t>
            </a:fld>
            <a:endParaRPr lang="fr-FR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07809-260F-DD48-892D-C3FF7DFCE9CE}" type="slidenum">
              <a:rPr lang="fr-FR" smtClean="0">
                <a:latin typeface="Arial"/>
              </a:rPr>
              <a:pPr/>
              <a:t>‹#›</a:t>
            </a:fld>
            <a:endParaRPr lang="fr-FR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74136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6.jpeg>
</file>

<file path=ppt/media/image17.jpe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6C1CE08-9FC0-5742-83AD-BB1616D3A0C6}" type="datetimeFigureOut">
              <a:rPr lang="en-US" smtClean="0"/>
              <a:pPr/>
              <a:t>23-Sep-24</a:t>
            </a:fld>
            <a:endParaRPr lang="fr-F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text</a:t>
            </a:r>
            <a:r>
              <a:rPr lang="fr-FR" dirty="0" smtClean="0"/>
              <a:t> styles</a:t>
            </a:r>
          </a:p>
          <a:p>
            <a:pPr lvl="1"/>
            <a:r>
              <a:rPr lang="fr-FR" dirty="0" smtClean="0"/>
              <a:t>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E8EF32BF-3003-B344-A9E1-FF24ECFCCD0F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12751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EF32BF-3003-B344-A9E1-FF24ECFCCD0F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990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8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2"/>
          <p:cNvSpPr>
            <a:spLocks noGrp="1"/>
          </p:cNvSpPr>
          <p:nvPr>
            <p:ph idx="28" hasCustomPrompt="1"/>
          </p:nvPr>
        </p:nvSpPr>
        <p:spPr>
          <a:xfrm>
            <a:off x="3256265" y="986967"/>
            <a:ext cx="5649621" cy="3737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fr-FR" sz="16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fr-FR" sz="1400" kern="12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fr-FR" sz="1100" kern="1200" noProof="1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fr-FR" sz="1000" kern="1200" baseline="0" noProof="1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fr-FR" sz="900" kern="1200" noProof="1" dirty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36176" y="3767974"/>
            <a:ext cx="2165417" cy="95801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marL="0" indent="0" algn="r">
              <a:buNone/>
              <a:defRPr sz="1200" i="1" baseline="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13" indent="-84138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75" indent="-93663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50" indent="-92075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smtClean="0"/>
              <a:t>Caption.</a:t>
            </a:r>
            <a:endParaRPr lang="fr-FR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bandeau pied de page OK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6" y="797845"/>
            <a:ext cx="463265" cy="3791459"/>
          </a:xfrm>
          <a:prstGeom prst="rect">
            <a:avLst/>
          </a:prstGeom>
        </p:spPr>
      </p:pic>
      <p:sp>
        <p:nvSpPr>
          <p:cNvPr id="1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10C5DA4A-D24E-9542-A0E8-3A375EC50F26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158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 userDrawn="1"/>
        </p:nvCxnSpPr>
        <p:spPr>
          <a:xfrm>
            <a:off x="4873205" y="1088122"/>
            <a:ext cx="0" cy="3637087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38" name="Text Placeholder 2"/>
          <p:cNvSpPr>
            <a:spLocks noGrp="1"/>
          </p:cNvSpPr>
          <p:nvPr>
            <p:ph idx="1" hasCustomPrompt="1"/>
          </p:nvPr>
        </p:nvSpPr>
        <p:spPr>
          <a:xfrm>
            <a:off x="842464" y="1571343"/>
            <a:ext cx="3912774" cy="315386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26" name="Text Placeholder 2"/>
          <p:cNvSpPr>
            <a:spLocks noGrp="1"/>
          </p:cNvSpPr>
          <p:nvPr>
            <p:ph idx="29" hasCustomPrompt="1"/>
          </p:nvPr>
        </p:nvSpPr>
        <p:spPr>
          <a:xfrm>
            <a:off x="4993112" y="1571343"/>
            <a:ext cx="3912774" cy="315386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42463" y="985144"/>
            <a:ext cx="3912775" cy="496641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buNone/>
              <a:defRPr sz="2400" b="1" baseline="0">
                <a:solidFill>
                  <a:schemeClr val="tx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Main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993111" y="985144"/>
            <a:ext cx="3912775" cy="496641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buNone/>
              <a:defRPr sz="2400" b="1" baseline="0">
                <a:solidFill>
                  <a:schemeClr val="tx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Main </a:t>
            </a:r>
            <a:r>
              <a:rPr lang="fr-FR" dirty="0" err="1" smtClean="0"/>
              <a:t>title</a:t>
            </a:r>
            <a:endParaRPr lang="fr-FR" dirty="0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30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57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42464" y="985143"/>
            <a:ext cx="3559777" cy="1278797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00000"/>
              </a:lnSpc>
              <a:buNone/>
              <a:defRPr sz="24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Page </a:t>
            </a:r>
            <a:r>
              <a:rPr lang="fr-FR" dirty="0" err="1" smtClean="0"/>
              <a:t>title</a:t>
            </a:r>
            <a:r>
              <a:rPr lang="fr-FR" dirty="0" smtClean="0"/>
              <a:t> on </a:t>
            </a:r>
            <a:r>
              <a:rPr lang="fr-FR" dirty="0" err="1" smtClean="0"/>
              <a:t>two</a:t>
            </a:r>
            <a:r>
              <a:rPr lang="fr-FR" dirty="0" smtClean="0"/>
              <a:t> or </a:t>
            </a:r>
            <a:r>
              <a:rPr lang="fr-FR" dirty="0" err="1" smtClean="0"/>
              <a:t>three</a:t>
            </a:r>
            <a:r>
              <a:rPr lang="fr-FR" dirty="0" smtClean="0"/>
              <a:t> </a:t>
            </a:r>
            <a:r>
              <a:rPr lang="fr-FR" dirty="0" err="1" smtClean="0"/>
              <a:t>lines</a:t>
            </a:r>
            <a:r>
              <a:rPr lang="fr-FR" dirty="0" smtClean="0"/>
              <a:t> maximum</a:t>
            </a:r>
            <a:endParaRPr lang="fr-FR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936177" y="2573338"/>
            <a:ext cx="3462265" cy="2152650"/>
          </a:xfrm>
          <a:prstGeom prst="rect">
            <a:avLst/>
          </a:prstGeom>
          <a:solidFill>
            <a:srgbClr val="D9D9D9"/>
          </a:solidFill>
        </p:spPr>
        <p:txBody>
          <a:bodyPr vert="horz"/>
          <a:lstStyle>
            <a:lvl1pPr marL="0" indent="0" algn="l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4886236" y="3767974"/>
            <a:ext cx="3078135" cy="95801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09" indent="-84136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68" indent="-93661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41" indent="-92073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err="1" smtClean="0"/>
              <a:t>Highlighted</a:t>
            </a:r>
            <a:r>
              <a:rPr lang="fr-FR" dirty="0" smtClean="0"/>
              <a:t> content.</a:t>
            </a:r>
            <a:endParaRPr lang="fr-FR" dirty="0"/>
          </a:p>
        </p:txBody>
      </p:sp>
      <p:sp>
        <p:nvSpPr>
          <p:cNvPr id="3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6" name="Picture 35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43" name="Text Placeholder 2"/>
          <p:cNvSpPr>
            <a:spLocks noGrp="1"/>
          </p:cNvSpPr>
          <p:nvPr>
            <p:ph idx="28" hasCustomPrompt="1"/>
          </p:nvPr>
        </p:nvSpPr>
        <p:spPr>
          <a:xfrm>
            <a:off x="4757024" y="986968"/>
            <a:ext cx="4148863" cy="202652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 lang="fr-FR" sz="16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fr-FR" sz="1400" kern="12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fr-FR" sz="1100" kern="1200" noProof="1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fr-FR" sz="1000" kern="1200" baseline="0" noProof="1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fr-FR" sz="900" kern="1200" noProof="1" dirty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24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7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586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6" name="Picture 35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6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281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11" name="Picture 10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pic>
        <p:nvPicPr>
          <p:cNvPr id="12" name="Picture 11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3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013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2"/>
          <p:cNvSpPr>
            <a:spLocks noGrp="1"/>
          </p:cNvSpPr>
          <p:nvPr>
            <p:ph idx="28" hasCustomPrompt="1"/>
          </p:nvPr>
        </p:nvSpPr>
        <p:spPr>
          <a:xfrm>
            <a:off x="3256265" y="986968"/>
            <a:ext cx="5649621" cy="373765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 lang="fr-FR" sz="16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fr-FR" sz="1400" kern="12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fr-FR" sz="1100" kern="1200" noProof="1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fr-FR" sz="1000" kern="1200" baseline="0" noProof="1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fr-FR" sz="900" kern="1200" noProof="1" dirty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36177" y="3767974"/>
            <a:ext cx="2165417" cy="95801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marL="0" indent="0" algn="r">
              <a:buNone/>
              <a:defRPr sz="1200" i="1" baseline="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09" indent="-84136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68" indent="-93661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41" indent="-92073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smtClean="0"/>
              <a:t>Caption.</a:t>
            </a:r>
            <a:endParaRPr lang="fr-FR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415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36177" y="3767974"/>
            <a:ext cx="2165417" cy="95801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marL="0" indent="0" algn="r">
              <a:buNone/>
              <a:defRPr sz="1200" i="1" baseline="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09" indent="-84136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68" indent="-93661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41" indent="-92073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smtClean="0"/>
              <a:t>Caption.</a:t>
            </a:r>
            <a:endParaRPr lang="fr-FR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3256267" y="986968"/>
            <a:ext cx="5649620" cy="3737653"/>
          </a:xfrm>
          <a:prstGeom prst="rect">
            <a:avLst/>
          </a:prstGeom>
          <a:solidFill>
            <a:srgbClr val="D9D9D9"/>
          </a:solidFill>
        </p:spPr>
        <p:txBody>
          <a:bodyPr vert="horz"/>
          <a:lstStyle>
            <a:lvl1pPr marL="0" indent="0" algn="l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9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9870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DD5A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fr-FR">
              <a:solidFill>
                <a:srgbClr val="422683"/>
              </a:solidFill>
            </a:endParaRPr>
          </a:p>
        </p:txBody>
      </p:sp>
      <p:pic>
        <p:nvPicPr>
          <p:cNvPr id="18" name="Picture 17" descr="public security OK-r7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1940" y="1"/>
            <a:ext cx="4531946" cy="4531946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170460" y="1151790"/>
            <a:ext cx="822982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 defTabSz="685800"/>
            <a:r>
              <a:rPr lang="fr-FR" sz="1100" dirty="0" smtClean="0">
                <a:solidFill>
                  <a:srgbClr val="422683"/>
                </a:solidFill>
              </a:rPr>
              <a:t>CONTACT</a:t>
            </a:r>
            <a:endParaRPr lang="fr-FR" sz="1100" dirty="0">
              <a:solidFill>
                <a:srgbClr val="422683"/>
              </a:solidFill>
            </a:endParaRP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175831" y="1396330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Firstname</a:t>
            </a:r>
            <a:r>
              <a:rPr lang="fr-FR" dirty="0" smtClean="0"/>
              <a:t> NAME</a:t>
            </a:r>
            <a:endParaRPr lang="fr-FR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175831" y="1567489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Job </a:t>
            </a:r>
            <a:r>
              <a:rPr lang="fr-FR" dirty="0" err="1" smtClean="0"/>
              <a:t>Title</a:t>
            </a:r>
            <a:r>
              <a:rPr lang="fr-FR" dirty="0" smtClean="0"/>
              <a:t> / Service</a:t>
            </a:r>
            <a:endParaRPr lang="fr-FR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175831" y="1738648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Department</a:t>
            </a:r>
            <a:endParaRPr lang="fr-FR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175831" y="1988446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firstname.lastname@idemia.com</a:t>
            </a:r>
            <a:endParaRPr lang="fr-FR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3175831" y="2241025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P. +33 (0) 00 00 00 00</a:t>
            </a:r>
            <a:endParaRPr lang="fr-FR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175831" y="2424947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M. +33 (0) 00 00 00 00</a:t>
            </a:r>
            <a:endParaRPr lang="fr-FR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175831" y="2608870"/>
            <a:ext cx="2812238" cy="25767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F. +33 (0) 00 00 00 00</a:t>
            </a:r>
            <a:endParaRPr lang="fr-FR" dirty="0"/>
          </a:p>
        </p:txBody>
      </p:sp>
      <p:pic>
        <p:nvPicPr>
          <p:cNvPr id="19" name="Picture 18" descr="Logo Idemia_RVB viole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7272" y="3258726"/>
            <a:ext cx="2049460" cy="511852"/>
          </a:xfrm>
          <a:prstGeom prst="rect">
            <a:avLst/>
          </a:prstGeom>
        </p:spPr>
      </p:pic>
      <p:pic>
        <p:nvPicPr>
          <p:cNvPr id="20" name="Picture 19" descr="Bloc_Reseaux sociaux_viole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0000" y="4063155"/>
            <a:ext cx="2484000" cy="70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663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for background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1698" y="-17163"/>
            <a:ext cx="9159875" cy="2687638"/>
            <a:chOff x="-5" y="-2"/>
            <a:chExt cx="5770" cy="1693"/>
          </a:xfrm>
        </p:grpSpPr>
        <p:sp>
          <p:nvSpPr>
            <p:cNvPr id="40" name="Line 5"/>
            <p:cNvSpPr>
              <a:spLocks noChangeShapeType="1"/>
            </p:cNvSpPr>
            <p:nvPr/>
          </p:nvSpPr>
          <p:spPr bwMode="auto">
            <a:xfrm flipV="1">
              <a:off x="-5" y="-2"/>
              <a:ext cx="1636" cy="1149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1" name="Line 6"/>
            <p:cNvSpPr>
              <a:spLocks noChangeShapeType="1"/>
            </p:cNvSpPr>
            <p:nvPr/>
          </p:nvSpPr>
          <p:spPr bwMode="auto">
            <a:xfrm flipV="1">
              <a:off x="-5" y="-2"/>
              <a:ext cx="1792" cy="1186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2" name="Line 7"/>
            <p:cNvSpPr>
              <a:spLocks noChangeShapeType="1"/>
            </p:cNvSpPr>
            <p:nvPr/>
          </p:nvSpPr>
          <p:spPr bwMode="auto">
            <a:xfrm flipV="1">
              <a:off x="-5" y="-2"/>
              <a:ext cx="1953" cy="1241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3" name="Line 8"/>
            <p:cNvSpPr>
              <a:spLocks noChangeShapeType="1"/>
            </p:cNvSpPr>
            <p:nvPr/>
          </p:nvSpPr>
          <p:spPr bwMode="auto">
            <a:xfrm flipV="1">
              <a:off x="-5" y="-2"/>
              <a:ext cx="2141" cy="1278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4" name="Line 9"/>
            <p:cNvSpPr>
              <a:spLocks noChangeShapeType="1"/>
            </p:cNvSpPr>
            <p:nvPr/>
          </p:nvSpPr>
          <p:spPr bwMode="auto">
            <a:xfrm flipV="1">
              <a:off x="-5" y="-2"/>
              <a:ext cx="2338" cy="1315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5" name="Line 10"/>
            <p:cNvSpPr>
              <a:spLocks noChangeShapeType="1"/>
            </p:cNvSpPr>
            <p:nvPr/>
          </p:nvSpPr>
          <p:spPr bwMode="auto">
            <a:xfrm flipV="1">
              <a:off x="-5" y="-2"/>
              <a:ext cx="1190" cy="715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6" name="Line 11"/>
            <p:cNvSpPr>
              <a:spLocks noChangeShapeType="1"/>
            </p:cNvSpPr>
            <p:nvPr/>
          </p:nvSpPr>
          <p:spPr bwMode="auto">
            <a:xfrm flipV="1">
              <a:off x="-5" y="-2"/>
              <a:ext cx="634" cy="319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7" name="Line 12"/>
            <p:cNvSpPr>
              <a:spLocks noChangeShapeType="1"/>
            </p:cNvSpPr>
            <p:nvPr/>
          </p:nvSpPr>
          <p:spPr bwMode="auto">
            <a:xfrm flipV="1">
              <a:off x="-5" y="-2"/>
              <a:ext cx="5370" cy="1601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8" name="Line 13"/>
            <p:cNvSpPr>
              <a:spLocks noChangeShapeType="1"/>
            </p:cNvSpPr>
            <p:nvPr/>
          </p:nvSpPr>
          <p:spPr bwMode="auto">
            <a:xfrm flipV="1">
              <a:off x="-5" y="-2"/>
              <a:ext cx="2559" cy="1352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49" name="Line 14"/>
            <p:cNvSpPr>
              <a:spLocks noChangeShapeType="1"/>
            </p:cNvSpPr>
            <p:nvPr/>
          </p:nvSpPr>
          <p:spPr bwMode="auto">
            <a:xfrm flipV="1">
              <a:off x="-5" y="-2"/>
              <a:ext cx="2793" cy="1389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0" name="Line 15"/>
            <p:cNvSpPr>
              <a:spLocks noChangeShapeType="1"/>
            </p:cNvSpPr>
            <p:nvPr/>
          </p:nvSpPr>
          <p:spPr bwMode="auto">
            <a:xfrm flipV="1">
              <a:off x="-5" y="-2"/>
              <a:ext cx="3050" cy="1416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1" name="Line 16"/>
            <p:cNvSpPr>
              <a:spLocks noChangeShapeType="1"/>
            </p:cNvSpPr>
            <p:nvPr/>
          </p:nvSpPr>
          <p:spPr bwMode="auto">
            <a:xfrm flipV="1">
              <a:off x="-5" y="-2"/>
              <a:ext cx="3335" cy="1449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2" name="Line 17"/>
            <p:cNvSpPr>
              <a:spLocks noChangeShapeType="1"/>
            </p:cNvSpPr>
            <p:nvPr/>
          </p:nvSpPr>
          <p:spPr bwMode="auto">
            <a:xfrm flipV="1">
              <a:off x="-5" y="-2"/>
              <a:ext cx="3648" cy="1485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3" name="Line 18"/>
            <p:cNvSpPr>
              <a:spLocks noChangeShapeType="1"/>
            </p:cNvSpPr>
            <p:nvPr/>
          </p:nvSpPr>
          <p:spPr bwMode="auto">
            <a:xfrm flipV="1">
              <a:off x="-5" y="-2"/>
              <a:ext cx="4010" cy="1518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4" name="Line 19"/>
            <p:cNvSpPr>
              <a:spLocks noChangeShapeType="1"/>
            </p:cNvSpPr>
            <p:nvPr/>
          </p:nvSpPr>
          <p:spPr bwMode="auto">
            <a:xfrm flipV="1">
              <a:off x="-5" y="-2"/>
              <a:ext cx="4428" cy="1550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5" name="Line 20"/>
            <p:cNvSpPr>
              <a:spLocks noChangeShapeType="1"/>
            </p:cNvSpPr>
            <p:nvPr/>
          </p:nvSpPr>
          <p:spPr bwMode="auto">
            <a:xfrm flipV="1">
              <a:off x="-5" y="-2"/>
              <a:ext cx="4842" cy="1573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6" name="Line 21"/>
            <p:cNvSpPr>
              <a:spLocks noChangeShapeType="1"/>
            </p:cNvSpPr>
            <p:nvPr/>
          </p:nvSpPr>
          <p:spPr bwMode="auto">
            <a:xfrm flipV="1">
              <a:off x="-5" y="63"/>
              <a:ext cx="5770" cy="1568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7" name="Line 22"/>
            <p:cNvSpPr>
              <a:spLocks noChangeShapeType="1"/>
            </p:cNvSpPr>
            <p:nvPr/>
          </p:nvSpPr>
          <p:spPr bwMode="auto">
            <a:xfrm flipV="1">
              <a:off x="-5" y="224"/>
              <a:ext cx="5770" cy="1435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  <p:sp>
          <p:nvSpPr>
            <p:cNvPr id="58" name="Line 23"/>
            <p:cNvSpPr>
              <a:spLocks noChangeShapeType="1"/>
            </p:cNvSpPr>
            <p:nvPr/>
          </p:nvSpPr>
          <p:spPr bwMode="auto">
            <a:xfrm flipV="1">
              <a:off x="-5" y="381"/>
              <a:ext cx="5770" cy="1310"/>
            </a:xfrm>
            <a:prstGeom prst="line">
              <a:avLst/>
            </a:prstGeom>
            <a:noFill/>
            <a:ln w="3175" cap="flat">
              <a:solidFill>
                <a:srgbClr val="FFFFFF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ln w="6350">
                  <a:solidFill>
                    <a:srgbClr val="6C6D6B"/>
                  </a:solidFill>
                </a:ln>
                <a:solidFill>
                  <a:srgbClr val="6C6D6B"/>
                </a:solidFill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0240" y="1245432"/>
            <a:ext cx="7872484" cy="445241"/>
          </a:xfrm>
        </p:spPr>
        <p:txBody>
          <a:bodyPr vert="horz" lIns="26999" tIns="0" rIns="26999" bIns="0" rtlCol="0">
            <a:normAutofit/>
          </a:bodyPr>
          <a:lstStyle>
            <a:lvl1pPr marL="0" indent="0">
              <a:buNone/>
              <a:defRPr lang="en-US" sz="1800" baseline="0">
                <a:solidFill>
                  <a:srgbClr val="FFFFFF"/>
                </a:solidFill>
              </a:defRPr>
            </a:lvl1pPr>
          </a:lstStyle>
          <a:p>
            <a:pPr marL="171434" lvl="0" indent="-171434" defTabSz="457142">
              <a:spcBef>
                <a:spcPts val="0"/>
              </a:spcBef>
              <a:buSzPct val="100000"/>
            </a:pPr>
            <a:r>
              <a:rPr lang="en-US" dirty="0" smtClean="0"/>
              <a:t>Insert subtitle here. Right click on slide background to set picture.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 bwMode="black">
          <a:xfrm>
            <a:off x="447677" y="4187831"/>
            <a:ext cx="2049463" cy="517525"/>
            <a:chOff x="447675" y="4187826"/>
            <a:chExt cx="2049463" cy="517525"/>
          </a:xfrm>
          <a:solidFill>
            <a:srgbClr val="FFFFFF"/>
          </a:solidFill>
        </p:grpSpPr>
        <p:sp>
          <p:nvSpPr>
            <p:cNvPr id="9" name="Freeform 5"/>
            <p:cNvSpPr>
              <a:spLocks/>
            </p:cNvSpPr>
            <p:nvPr/>
          </p:nvSpPr>
          <p:spPr bwMode="black">
            <a:xfrm>
              <a:off x="630238" y="4187826"/>
              <a:ext cx="95250" cy="517525"/>
            </a:xfrm>
            <a:custGeom>
              <a:avLst/>
              <a:gdLst>
                <a:gd name="T0" fmla="*/ 27 w 60"/>
                <a:gd name="T1" fmla="*/ 163 h 326"/>
                <a:gd name="T2" fmla="*/ 60 w 60"/>
                <a:gd name="T3" fmla="*/ 0 h 326"/>
                <a:gd name="T4" fmla="*/ 33 w 60"/>
                <a:gd name="T5" fmla="*/ 0 h 326"/>
                <a:gd name="T6" fmla="*/ 0 w 60"/>
                <a:gd name="T7" fmla="*/ 163 h 326"/>
                <a:gd name="T8" fmla="*/ 33 w 60"/>
                <a:gd name="T9" fmla="*/ 326 h 326"/>
                <a:gd name="T10" fmla="*/ 60 w 60"/>
                <a:gd name="T11" fmla="*/ 326 h 326"/>
                <a:gd name="T12" fmla="*/ 27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27" y="163"/>
                  </a:moveTo>
                  <a:lnTo>
                    <a:pt x="60" y="0"/>
                  </a:lnTo>
                  <a:lnTo>
                    <a:pt x="33" y="0"/>
                  </a:lnTo>
                  <a:lnTo>
                    <a:pt x="0" y="163"/>
                  </a:lnTo>
                  <a:lnTo>
                    <a:pt x="33" y="326"/>
                  </a:lnTo>
                  <a:lnTo>
                    <a:pt x="60" y="326"/>
                  </a:lnTo>
                  <a:lnTo>
                    <a:pt x="2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black">
            <a:xfrm>
              <a:off x="447675" y="4187826"/>
              <a:ext cx="184150" cy="517525"/>
            </a:xfrm>
            <a:custGeom>
              <a:avLst/>
              <a:gdLst>
                <a:gd name="T0" fmla="*/ 30 w 116"/>
                <a:gd name="T1" fmla="*/ 163 h 326"/>
                <a:gd name="T2" fmla="*/ 116 w 116"/>
                <a:gd name="T3" fmla="*/ 0 h 326"/>
                <a:gd name="T4" fmla="*/ 86 w 116"/>
                <a:gd name="T5" fmla="*/ 0 h 326"/>
                <a:gd name="T6" fmla="*/ 0 w 116"/>
                <a:gd name="T7" fmla="*/ 163 h 326"/>
                <a:gd name="T8" fmla="*/ 86 w 116"/>
                <a:gd name="T9" fmla="*/ 326 h 326"/>
                <a:gd name="T10" fmla="*/ 116 w 116"/>
                <a:gd name="T11" fmla="*/ 326 h 326"/>
                <a:gd name="T12" fmla="*/ 30 w 116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326">
                  <a:moveTo>
                    <a:pt x="30" y="163"/>
                  </a:moveTo>
                  <a:lnTo>
                    <a:pt x="116" y="0"/>
                  </a:lnTo>
                  <a:lnTo>
                    <a:pt x="86" y="0"/>
                  </a:lnTo>
                  <a:lnTo>
                    <a:pt x="0" y="163"/>
                  </a:lnTo>
                  <a:lnTo>
                    <a:pt x="86" y="326"/>
                  </a:lnTo>
                  <a:lnTo>
                    <a:pt x="116" y="326"/>
                  </a:lnTo>
                  <a:lnTo>
                    <a:pt x="3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black">
            <a:xfrm>
              <a:off x="779463" y="4187826"/>
              <a:ext cx="95250" cy="517525"/>
            </a:xfrm>
            <a:custGeom>
              <a:avLst/>
              <a:gdLst>
                <a:gd name="T0" fmla="*/ 60 w 60"/>
                <a:gd name="T1" fmla="*/ 163 h 326"/>
                <a:gd name="T2" fmla="*/ 28 w 60"/>
                <a:gd name="T3" fmla="*/ 0 h 326"/>
                <a:gd name="T4" fmla="*/ 0 w 60"/>
                <a:gd name="T5" fmla="*/ 0 h 326"/>
                <a:gd name="T6" fmla="*/ 33 w 60"/>
                <a:gd name="T7" fmla="*/ 163 h 326"/>
                <a:gd name="T8" fmla="*/ 1 w 60"/>
                <a:gd name="T9" fmla="*/ 326 h 326"/>
                <a:gd name="T10" fmla="*/ 28 w 60"/>
                <a:gd name="T11" fmla="*/ 326 h 326"/>
                <a:gd name="T12" fmla="*/ 60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60" y="163"/>
                  </a:moveTo>
                  <a:lnTo>
                    <a:pt x="28" y="0"/>
                  </a:lnTo>
                  <a:lnTo>
                    <a:pt x="0" y="0"/>
                  </a:lnTo>
                  <a:lnTo>
                    <a:pt x="33" y="163"/>
                  </a:lnTo>
                  <a:lnTo>
                    <a:pt x="1" y="326"/>
                  </a:lnTo>
                  <a:lnTo>
                    <a:pt x="28" y="326"/>
                  </a:lnTo>
                  <a:lnTo>
                    <a:pt x="6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black">
            <a:xfrm>
              <a:off x="873125" y="4187826"/>
              <a:ext cx="185738" cy="517525"/>
            </a:xfrm>
            <a:custGeom>
              <a:avLst/>
              <a:gdLst>
                <a:gd name="T0" fmla="*/ 117 w 117"/>
                <a:gd name="T1" fmla="*/ 163 h 326"/>
                <a:gd name="T2" fmla="*/ 31 w 117"/>
                <a:gd name="T3" fmla="*/ 0 h 326"/>
                <a:gd name="T4" fmla="*/ 0 w 117"/>
                <a:gd name="T5" fmla="*/ 0 h 326"/>
                <a:gd name="T6" fmla="*/ 87 w 117"/>
                <a:gd name="T7" fmla="*/ 163 h 326"/>
                <a:gd name="T8" fmla="*/ 1 w 117"/>
                <a:gd name="T9" fmla="*/ 326 h 326"/>
                <a:gd name="T10" fmla="*/ 31 w 117"/>
                <a:gd name="T11" fmla="*/ 326 h 326"/>
                <a:gd name="T12" fmla="*/ 117 w 117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26">
                  <a:moveTo>
                    <a:pt x="117" y="163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87" y="163"/>
                  </a:lnTo>
                  <a:lnTo>
                    <a:pt x="1" y="326"/>
                  </a:lnTo>
                  <a:lnTo>
                    <a:pt x="31" y="326"/>
                  </a:lnTo>
                  <a:lnTo>
                    <a:pt x="11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black">
            <a:xfrm>
              <a:off x="1182688" y="4327526"/>
              <a:ext cx="1314450" cy="250825"/>
            </a:xfrm>
            <a:custGeom>
              <a:avLst/>
              <a:gdLst>
                <a:gd name="T0" fmla="*/ 1109 w 1225"/>
                <a:gd name="T1" fmla="*/ 35 h 233"/>
                <a:gd name="T2" fmla="*/ 1065 w 1225"/>
                <a:gd name="T3" fmla="*/ 146 h 233"/>
                <a:gd name="T4" fmla="*/ 1166 w 1225"/>
                <a:gd name="T5" fmla="*/ 178 h 233"/>
                <a:gd name="T6" fmla="*/ 1225 w 1225"/>
                <a:gd name="T7" fmla="*/ 233 h 233"/>
                <a:gd name="T8" fmla="*/ 1088 w 1225"/>
                <a:gd name="T9" fmla="*/ 0 h 233"/>
                <a:gd name="T10" fmla="*/ 1030 w 1225"/>
                <a:gd name="T11" fmla="*/ 233 h 233"/>
                <a:gd name="T12" fmla="*/ 947 w 1225"/>
                <a:gd name="T13" fmla="*/ 0 h 233"/>
                <a:gd name="T14" fmla="*/ 910 w 1225"/>
                <a:gd name="T15" fmla="*/ 233 h 233"/>
                <a:gd name="T16" fmla="*/ 947 w 1225"/>
                <a:gd name="T17" fmla="*/ 0 h 233"/>
                <a:gd name="T18" fmla="*/ 835 w 1225"/>
                <a:gd name="T19" fmla="*/ 0 h 233"/>
                <a:gd name="T20" fmla="*/ 709 w 1225"/>
                <a:gd name="T21" fmla="*/ 180 h 233"/>
                <a:gd name="T22" fmla="*/ 633 w 1225"/>
                <a:gd name="T23" fmla="*/ 0 h 233"/>
                <a:gd name="T24" fmla="*/ 584 w 1225"/>
                <a:gd name="T25" fmla="*/ 233 h 233"/>
                <a:gd name="T26" fmla="*/ 620 w 1225"/>
                <a:gd name="T27" fmla="*/ 59 h 233"/>
                <a:gd name="T28" fmla="*/ 693 w 1225"/>
                <a:gd name="T29" fmla="*/ 233 h 233"/>
                <a:gd name="T30" fmla="*/ 797 w 1225"/>
                <a:gd name="T31" fmla="*/ 58 h 233"/>
                <a:gd name="T32" fmla="*/ 798 w 1225"/>
                <a:gd name="T33" fmla="*/ 233 h 233"/>
                <a:gd name="T34" fmla="*/ 370 w 1225"/>
                <a:gd name="T35" fmla="*/ 0 h 233"/>
                <a:gd name="T36" fmla="*/ 521 w 1225"/>
                <a:gd name="T37" fmla="*/ 233 h 233"/>
                <a:gd name="T38" fmla="*/ 407 w 1225"/>
                <a:gd name="T39" fmla="*/ 200 h 233"/>
                <a:gd name="T40" fmla="*/ 510 w 1225"/>
                <a:gd name="T41" fmla="*/ 131 h 233"/>
                <a:gd name="T42" fmla="*/ 407 w 1225"/>
                <a:gd name="T43" fmla="*/ 98 h 233"/>
                <a:gd name="T44" fmla="*/ 520 w 1225"/>
                <a:gd name="T45" fmla="*/ 33 h 233"/>
                <a:gd name="T46" fmla="*/ 370 w 1225"/>
                <a:gd name="T47" fmla="*/ 0 h 233"/>
                <a:gd name="T48" fmla="*/ 259 w 1225"/>
                <a:gd name="T49" fmla="*/ 162 h 233"/>
                <a:gd name="T50" fmla="*/ 185 w 1225"/>
                <a:gd name="T51" fmla="*/ 199 h 233"/>
                <a:gd name="T52" fmla="*/ 148 w 1225"/>
                <a:gd name="T53" fmla="*/ 34 h 233"/>
                <a:gd name="T54" fmla="*/ 242 w 1225"/>
                <a:gd name="T55" fmla="*/ 52 h 233"/>
                <a:gd name="T56" fmla="*/ 310 w 1225"/>
                <a:gd name="T57" fmla="*/ 117 h 233"/>
                <a:gd name="T58" fmla="*/ 250 w 1225"/>
                <a:gd name="T59" fmla="*/ 14 h 233"/>
                <a:gd name="T60" fmla="*/ 112 w 1225"/>
                <a:gd name="T61" fmla="*/ 0 h 233"/>
                <a:gd name="T62" fmla="*/ 186 w 1225"/>
                <a:gd name="T63" fmla="*/ 233 h 233"/>
                <a:gd name="T64" fmla="*/ 310 w 1225"/>
                <a:gd name="T65" fmla="*/ 117 h 233"/>
                <a:gd name="T66" fmla="*/ 0 w 1225"/>
                <a:gd name="T67" fmla="*/ 0 h 233"/>
                <a:gd name="T68" fmla="*/ 36 w 1225"/>
                <a:gd name="T69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5" h="233">
                  <a:moveTo>
                    <a:pt x="1065" y="146"/>
                  </a:moveTo>
                  <a:cubicBezTo>
                    <a:pt x="1109" y="35"/>
                    <a:pt x="1109" y="35"/>
                    <a:pt x="1109" y="35"/>
                  </a:cubicBezTo>
                  <a:cubicBezTo>
                    <a:pt x="1153" y="146"/>
                    <a:pt x="1153" y="146"/>
                    <a:pt x="1153" y="146"/>
                  </a:cubicBezTo>
                  <a:lnTo>
                    <a:pt x="1065" y="146"/>
                  </a:lnTo>
                  <a:close/>
                  <a:moveTo>
                    <a:pt x="1052" y="178"/>
                  </a:moveTo>
                  <a:cubicBezTo>
                    <a:pt x="1166" y="178"/>
                    <a:pt x="1166" y="178"/>
                    <a:pt x="1166" y="178"/>
                  </a:cubicBezTo>
                  <a:cubicBezTo>
                    <a:pt x="1187" y="233"/>
                    <a:pt x="1187" y="233"/>
                    <a:pt x="1187" y="233"/>
                  </a:cubicBezTo>
                  <a:cubicBezTo>
                    <a:pt x="1225" y="233"/>
                    <a:pt x="1225" y="233"/>
                    <a:pt x="1225" y="233"/>
                  </a:cubicBezTo>
                  <a:cubicBezTo>
                    <a:pt x="1131" y="0"/>
                    <a:pt x="1131" y="0"/>
                    <a:pt x="1131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992" y="233"/>
                    <a:pt x="992" y="233"/>
                    <a:pt x="992" y="233"/>
                  </a:cubicBezTo>
                  <a:cubicBezTo>
                    <a:pt x="1030" y="233"/>
                    <a:pt x="1030" y="233"/>
                    <a:pt x="1030" y="233"/>
                  </a:cubicBezTo>
                  <a:lnTo>
                    <a:pt x="1052" y="178"/>
                  </a:lnTo>
                  <a:close/>
                  <a:moveTo>
                    <a:pt x="947" y="0"/>
                  </a:moveTo>
                  <a:cubicBezTo>
                    <a:pt x="910" y="0"/>
                    <a:pt x="910" y="0"/>
                    <a:pt x="910" y="0"/>
                  </a:cubicBezTo>
                  <a:cubicBezTo>
                    <a:pt x="910" y="233"/>
                    <a:pt x="910" y="233"/>
                    <a:pt x="910" y="233"/>
                  </a:cubicBezTo>
                  <a:cubicBezTo>
                    <a:pt x="947" y="233"/>
                    <a:pt x="947" y="233"/>
                    <a:pt x="947" y="233"/>
                  </a:cubicBezTo>
                  <a:lnTo>
                    <a:pt x="947" y="0"/>
                  </a:lnTo>
                  <a:close/>
                  <a:moveTo>
                    <a:pt x="835" y="233"/>
                  </a:moveTo>
                  <a:cubicBezTo>
                    <a:pt x="835" y="0"/>
                    <a:pt x="835" y="0"/>
                    <a:pt x="835" y="0"/>
                  </a:cubicBezTo>
                  <a:cubicBezTo>
                    <a:pt x="784" y="0"/>
                    <a:pt x="784" y="0"/>
                    <a:pt x="784" y="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84" y="233"/>
                    <a:pt x="584" y="233"/>
                    <a:pt x="584" y="233"/>
                  </a:cubicBezTo>
                  <a:cubicBezTo>
                    <a:pt x="620" y="233"/>
                    <a:pt x="620" y="233"/>
                    <a:pt x="620" y="233"/>
                  </a:cubicBezTo>
                  <a:cubicBezTo>
                    <a:pt x="620" y="59"/>
                    <a:pt x="620" y="59"/>
                    <a:pt x="620" y="59"/>
                  </a:cubicBezTo>
                  <a:cubicBezTo>
                    <a:pt x="621" y="59"/>
                    <a:pt x="621" y="59"/>
                    <a:pt x="621" y="59"/>
                  </a:cubicBezTo>
                  <a:cubicBezTo>
                    <a:pt x="693" y="233"/>
                    <a:pt x="693" y="233"/>
                    <a:pt x="693" y="233"/>
                  </a:cubicBezTo>
                  <a:cubicBezTo>
                    <a:pt x="724" y="233"/>
                    <a:pt x="724" y="233"/>
                    <a:pt x="724" y="233"/>
                  </a:cubicBezTo>
                  <a:cubicBezTo>
                    <a:pt x="797" y="58"/>
                    <a:pt x="797" y="58"/>
                    <a:pt x="797" y="58"/>
                  </a:cubicBezTo>
                  <a:cubicBezTo>
                    <a:pt x="798" y="58"/>
                    <a:pt x="798" y="58"/>
                    <a:pt x="798" y="58"/>
                  </a:cubicBezTo>
                  <a:cubicBezTo>
                    <a:pt x="798" y="233"/>
                    <a:pt x="798" y="233"/>
                    <a:pt x="798" y="233"/>
                  </a:cubicBezTo>
                  <a:lnTo>
                    <a:pt x="835" y="233"/>
                  </a:lnTo>
                  <a:close/>
                  <a:moveTo>
                    <a:pt x="370" y="0"/>
                  </a:moveTo>
                  <a:cubicBezTo>
                    <a:pt x="370" y="233"/>
                    <a:pt x="370" y="233"/>
                    <a:pt x="370" y="233"/>
                  </a:cubicBezTo>
                  <a:cubicBezTo>
                    <a:pt x="521" y="233"/>
                    <a:pt x="521" y="233"/>
                    <a:pt x="521" y="233"/>
                  </a:cubicBezTo>
                  <a:cubicBezTo>
                    <a:pt x="521" y="200"/>
                    <a:pt x="521" y="200"/>
                    <a:pt x="521" y="200"/>
                  </a:cubicBezTo>
                  <a:cubicBezTo>
                    <a:pt x="407" y="200"/>
                    <a:pt x="407" y="200"/>
                    <a:pt x="407" y="200"/>
                  </a:cubicBezTo>
                  <a:cubicBezTo>
                    <a:pt x="407" y="131"/>
                    <a:pt x="407" y="131"/>
                    <a:pt x="407" y="131"/>
                  </a:cubicBezTo>
                  <a:cubicBezTo>
                    <a:pt x="510" y="131"/>
                    <a:pt x="510" y="131"/>
                    <a:pt x="510" y="131"/>
                  </a:cubicBezTo>
                  <a:cubicBezTo>
                    <a:pt x="510" y="98"/>
                    <a:pt x="510" y="98"/>
                    <a:pt x="510" y="98"/>
                  </a:cubicBezTo>
                  <a:cubicBezTo>
                    <a:pt x="407" y="98"/>
                    <a:pt x="407" y="98"/>
                    <a:pt x="407" y="98"/>
                  </a:cubicBezTo>
                  <a:cubicBezTo>
                    <a:pt x="407" y="33"/>
                    <a:pt x="407" y="33"/>
                    <a:pt x="407" y="33"/>
                  </a:cubicBezTo>
                  <a:cubicBezTo>
                    <a:pt x="520" y="33"/>
                    <a:pt x="520" y="33"/>
                    <a:pt x="520" y="33"/>
                  </a:cubicBezTo>
                  <a:cubicBezTo>
                    <a:pt x="520" y="0"/>
                    <a:pt x="520" y="0"/>
                    <a:pt x="520" y="0"/>
                  </a:cubicBezTo>
                  <a:lnTo>
                    <a:pt x="370" y="0"/>
                  </a:lnTo>
                  <a:close/>
                  <a:moveTo>
                    <a:pt x="272" y="117"/>
                  </a:moveTo>
                  <a:cubicBezTo>
                    <a:pt x="272" y="133"/>
                    <a:pt x="268" y="148"/>
                    <a:pt x="259" y="162"/>
                  </a:cubicBezTo>
                  <a:cubicBezTo>
                    <a:pt x="254" y="169"/>
                    <a:pt x="249" y="176"/>
                    <a:pt x="242" y="181"/>
                  </a:cubicBezTo>
                  <a:cubicBezTo>
                    <a:pt x="229" y="192"/>
                    <a:pt x="209" y="199"/>
                    <a:pt x="185" y="199"/>
                  </a:cubicBezTo>
                  <a:cubicBezTo>
                    <a:pt x="148" y="199"/>
                    <a:pt x="148" y="199"/>
                    <a:pt x="148" y="199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85" y="34"/>
                    <a:pt x="185" y="34"/>
                    <a:pt x="185" y="34"/>
                  </a:cubicBezTo>
                  <a:cubicBezTo>
                    <a:pt x="209" y="34"/>
                    <a:pt x="229" y="41"/>
                    <a:pt x="242" y="52"/>
                  </a:cubicBezTo>
                  <a:cubicBezTo>
                    <a:pt x="262" y="69"/>
                    <a:pt x="273" y="95"/>
                    <a:pt x="272" y="117"/>
                  </a:cubicBezTo>
                  <a:moveTo>
                    <a:pt x="310" y="117"/>
                  </a:moveTo>
                  <a:cubicBezTo>
                    <a:pt x="310" y="95"/>
                    <a:pt x="304" y="72"/>
                    <a:pt x="290" y="50"/>
                  </a:cubicBezTo>
                  <a:cubicBezTo>
                    <a:pt x="281" y="36"/>
                    <a:pt x="267" y="23"/>
                    <a:pt x="250" y="14"/>
                  </a:cubicBezTo>
                  <a:cubicBezTo>
                    <a:pt x="233" y="5"/>
                    <a:pt x="211" y="0"/>
                    <a:pt x="18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233"/>
                    <a:pt x="112" y="233"/>
                    <a:pt x="112" y="233"/>
                  </a:cubicBezTo>
                  <a:cubicBezTo>
                    <a:pt x="186" y="233"/>
                    <a:pt x="186" y="233"/>
                    <a:pt x="186" y="233"/>
                  </a:cubicBezTo>
                  <a:cubicBezTo>
                    <a:pt x="220" y="233"/>
                    <a:pt x="249" y="223"/>
                    <a:pt x="267" y="207"/>
                  </a:cubicBezTo>
                  <a:cubicBezTo>
                    <a:pt x="296" y="184"/>
                    <a:pt x="311" y="149"/>
                    <a:pt x="310" y="117"/>
                  </a:cubicBezTo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6" y="233"/>
                    <a:pt x="36" y="233"/>
                    <a:pt x="36" y="233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 bwMode="black">
          <a:xfrm>
            <a:off x="6758100" y="4347000"/>
            <a:ext cx="1746900" cy="275400"/>
          </a:xfrm>
          <a:prstGeom prst="rect">
            <a:avLst/>
          </a:prstGeom>
        </p:spPr>
        <p:txBody>
          <a:bodyPr vert="horz" lIns="26999" tIns="0" rIns="26999" bIns="0" rtlCol="0" anchor="ctr"/>
          <a:lstStyle>
            <a:lvl1pPr>
              <a:defRPr lang="en-GB" sz="1000" smtClean="0">
                <a:solidFill>
                  <a:srgbClr val="FFFFFF"/>
                </a:solidFill>
              </a:defRPr>
            </a:lvl1pPr>
          </a:lstStyle>
          <a:p>
            <a:fld id="{9C6E2A7D-CF43-40E3-90FA-87778DD65CEB}" type="datetime1">
              <a:rPr lang="en-US"/>
              <a:pPr/>
              <a:t>23-Sep-24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646926" y="470735"/>
            <a:ext cx="7855798" cy="0"/>
          </a:xfrm>
          <a:prstGeom prst="line">
            <a:avLst/>
          </a:prstGeom>
          <a:ln w="381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240" y="470736"/>
            <a:ext cx="7872484" cy="698501"/>
          </a:xfrm>
        </p:spPr>
        <p:txBody>
          <a:bodyPr vert="horz" lIns="26999" tIns="0" rIns="26999" bIns="0" rtlCol="0" anchor="ctr">
            <a:normAutofit/>
          </a:bodyPr>
          <a:lstStyle>
            <a:lvl1pPr>
              <a:defRPr lang="en-US" sz="4800" baseline="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>
              <a:spcBef>
                <a:spcPts val="0"/>
              </a:spcBef>
              <a:buFont typeface="Arial" panose="020B0604020202020204" pitchFamily="34" charset="0"/>
            </a:pPr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154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F2F1FC36-E43F-483C-ACAC-F3677A3314CD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998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 noChangeAspect="1"/>
          </p:cNvGrpSpPr>
          <p:nvPr/>
        </p:nvGrpSpPr>
        <p:grpSpPr bwMode="auto">
          <a:xfrm>
            <a:off x="-25399" y="-12700"/>
            <a:ext cx="7475538" cy="4356813"/>
            <a:chOff x="1452" y="784"/>
            <a:chExt cx="2862" cy="1668"/>
          </a:xfrm>
        </p:grpSpPr>
        <p:sp>
          <p:nvSpPr>
            <p:cNvPr id="16" name="Line 9"/>
            <p:cNvSpPr>
              <a:spLocks noChangeShapeType="1"/>
            </p:cNvSpPr>
            <p:nvPr/>
          </p:nvSpPr>
          <p:spPr bwMode="auto">
            <a:xfrm>
              <a:off x="1452" y="938"/>
              <a:ext cx="587" cy="93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" name="Line 10"/>
            <p:cNvSpPr>
              <a:spLocks noChangeShapeType="1"/>
            </p:cNvSpPr>
            <p:nvPr/>
          </p:nvSpPr>
          <p:spPr bwMode="auto">
            <a:xfrm flipH="1" flipV="1">
              <a:off x="1467" y="784"/>
              <a:ext cx="617" cy="103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" name="Line 11"/>
            <p:cNvSpPr>
              <a:spLocks noChangeShapeType="1"/>
            </p:cNvSpPr>
            <p:nvPr/>
          </p:nvSpPr>
          <p:spPr bwMode="auto">
            <a:xfrm flipH="1" flipV="1">
              <a:off x="1856" y="784"/>
              <a:ext cx="411" cy="82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" name="Line 12"/>
            <p:cNvSpPr>
              <a:spLocks noChangeShapeType="1"/>
            </p:cNvSpPr>
            <p:nvPr/>
          </p:nvSpPr>
          <p:spPr bwMode="auto">
            <a:xfrm>
              <a:off x="1571" y="784"/>
              <a:ext cx="559" cy="98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" name="Line 13"/>
            <p:cNvSpPr>
              <a:spLocks noChangeShapeType="1"/>
            </p:cNvSpPr>
            <p:nvPr/>
          </p:nvSpPr>
          <p:spPr bwMode="auto">
            <a:xfrm>
              <a:off x="1766" y="784"/>
              <a:ext cx="456" cy="87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" name="Line 14"/>
            <p:cNvSpPr>
              <a:spLocks noChangeShapeType="1"/>
            </p:cNvSpPr>
            <p:nvPr/>
          </p:nvSpPr>
          <p:spPr bwMode="auto">
            <a:xfrm>
              <a:off x="1881" y="784"/>
              <a:ext cx="420" cy="83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2" name="Line 15"/>
            <p:cNvSpPr>
              <a:spLocks noChangeShapeType="1"/>
            </p:cNvSpPr>
            <p:nvPr/>
          </p:nvSpPr>
          <p:spPr bwMode="auto">
            <a:xfrm flipH="1" flipV="1">
              <a:off x="1671" y="784"/>
              <a:ext cx="505" cy="93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2195" y="784"/>
              <a:ext cx="651" cy="95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4" name="Line 17"/>
            <p:cNvSpPr>
              <a:spLocks noChangeShapeType="1"/>
            </p:cNvSpPr>
            <p:nvPr/>
          </p:nvSpPr>
          <p:spPr bwMode="auto">
            <a:xfrm flipH="1" flipV="1">
              <a:off x="2180" y="784"/>
              <a:ext cx="632" cy="94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5" name="Line 18"/>
            <p:cNvSpPr>
              <a:spLocks noChangeShapeType="1"/>
            </p:cNvSpPr>
            <p:nvPr/>
          </p:nvSpPr>
          <p:spPr bwMode="auto">
            <a:xfrm>
              <a:off x="2163" y="784"/>
              <a:ext cx="614" cy="9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6" name="Line 19"/>
            <p:cNvSpPr>
              <a:spLocks noChangeShapeType="1"/>
            </p:cNvSpPr>
            <p:nvPr/>
          </p:nvSpPr>
          <p:spPr bwMode="auto">
            <a:xfrm flipH="1" flipV="1">
              <a:off x="2147" y="784"/>
              <a:ext cx="597" cy="93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7" name="Line 20"/>
            <p:cNvSpPr>
              <a:spLocks noChangeShapeType="1"/>
            </p:cNvSpPr>
            <p:nvPr/>
          </p:nvSpPr>
          <p:spPr bwMode="auto">
            <a:xfrm>
              <a:off x="2128" y="784"/>
              <a:ext cx="582" cy="92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8" name="Line 21"/>
            <p:cNvSpPr>
              <a:spLocks noChangeShapeType="1"/>
            </p:cNvSpPr>
            <p:nvPr/>
          </p:nvSpPr>
          <p:spPr bwMode="auto">
            <a:xfrm flipH="1" flipV="1">
              <a:off x="1903" y="784"/>
              <a:ext cx="433" cy="8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9" name="Line 22"/>
            <p:cNvSpPr>
              <a:spLocks noChangeShapeType="1"/>
            </p:cNvSpPr>
            <p:nvPr/>
          </p:nvSpPr>
          <p:spPr bwMode="auto">
            <a:xfrm flipH="1" flipV="1">
              <a:off x="2261" y="784"/>
              <a:ext cx="755" cy="9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0" name="Line 23"/>
            <p:cNvSpPr>
              <a:spLocks noChangeShapeType="1"/>
            </p:cNvSpPr>
            <p:nvPr/>
          </p:nvSpPr>
          <p:spPr bwMode="auto">
            <a:xfrm>
              <a:off x="2249" y="784"/>
              <a:ext cx="734" cy="98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1" name="Line 24"/>
            <p:cNvSpPr>
              <a:spLocks noChangeShapeType="1"/>
            </p:cNvSpPr>
            <p:nvPr/>
          </p:nvSpPr>
          <p:spPr bwMode="auto">
            <a:xfrm flipH="1" flipV="1">
              <a:off x="2236" y="784"/>
              <a:ext cx="712" cy="9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2" name="Line 25"/>
            <p:cNvSpPr>
              <a:spLocks noChangeShapeType="1"/>
            </p:cNvSpPr>
            <p:nvPr/>
          </p:nvSpPr>
          <p:spPr bwMode="auto">
            <a:xfrm>
              <a:off x="2224" y="784"/>
              <a:ext cx="690" cy="9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3" name="Line 26"/>
            <p:cNvSpPr>
              <a:spLocks noChangeShapeType="1"/>
            </p:cNvSpPr>
            <p:nvPr/>
          </p:nvSpPr>
          <p:spPr bwMode="auto">
            <a:xfrm flipH="1" flipV="1">
              <a:off x="2209" y="784"/>
              <a:ext cx="672" cy="95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4" name="Line 27"/>
            <p:cNvSpPr>
              <a:spLocks noChangeShapeType="1"/>
            </p:cNvSpPr>
            <p:nvPr/>
          </p:nvSpPr>
          <p:spPr bwMode="auto">
            <a:xfrm flipH="1" flipV="1">
              <a:off x="1947" y="784"/>
              <a:ext cx="456" cy="85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5" name="Line 28"/>
            <p:cNvSpPr>
              <a:spLocks noChangeShapeType="1"/>
            </p:cNvSpPr>
            <p:nvPr/>
          </p:nvSpPr>
          <p:spPr bwMode="auto">
            <a:xfrm>
              <a:off x="1970" y="784"/>
              <a:ext cx="468" cy="86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6" name="Line 29"/>
            <p:cNvSpPr>
              <a:spLocks noChangeShapeType="1"/>
            </p:cNvSpPr>
            <p:nvPr/>
          </p:nvSpPr>
          <p:spPr bwMode="auto">
            <a:xfrm>
              <a:off x="1924" y="784"/>
              <a:ext cx="445" cy="8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7" name="Line 30"/>
            <p:cNvSpPr>
              <a:spLocks noChangeShapeType="1"/>
            </p:cNvSpPr>
            <p:nvPr/>
          </p:nvSpPr>
          <p:spPr bwMode="auto">
            <a:xfrm flipH="1" flipV="1">
              <a:off x="1991" y="784"/>
              <a:ext cx="480" cy="86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8" name="Line 31"/>
            <p:cNvSpPr>
              <a:spLocks noChangeShapeType="1"/>
            </p:cNvSpPr>
            <p:nvPr/>
          </p:nvSpPr>
          <p:spPr bwMode="auto">
            <a:xfrm flipH="1" flipV="1">
              <a:off x="2072" y="784"/>
              <a:ext cx="537" cy="8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9" name="Line 32"/>
            <p:cNvSpPr>
              <a:spLocks noChangeShapeType="1"/>
            </p:cNvSpPr>
            <p:nvPr/>
          </p:nvSpPr>
          <p:spPr bwMode="auto">
            <a:xfrm>
              <a:off x="2012" y="784"/>
              <a:ext cx="495" cy="87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0" name="Line 33"/>
            <p:cNvSpPr>
              <a:spLocks noChangeShapeType="1"/>
            </p:cNvSpPr>
            <p:nvPr/>
          </p:nvSpPr>
          <p:spPr bwMode="auto">
            <a:xfrm>
              <a:off x="2091" y="784"/>
              <a:ext cx="551" cy="90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1" name="Line 34"/>
            <p:cNvSpPr>
              <a:spLocks noChangeShapeType="1"/>
            </p:cNvSpPr>
            <p:nvPr/>
          </p:nvSpPr>
          <p:spPr bwMode="auto">
            <a:xfrm>
              <a:off x="2053" y="784"/>
              <a:ext cx="520" cy="8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2" name="Line 35"/>
            <p:cNvSpPr>
              <a:spLocks noChangeShapeType="1"/>
            </p:cNvSpPr>
            <p:nvPr/>
          </p:nvSpPr>
          <p:spPr bwMode="auto">
            <a:xfrm flipH="1" flipV="1">
              <a:off x="2032" y="784"/>
              <a:ext cx="508" cy="88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3" name="Line 36"/>
            <p:cNvSpPr>
              <a:spLocks noChangeShapeType="1"/>
            </p:cNvSpPr>
            <p:nvPr/>
          </p:nvSpPr>
          <p:spPr bwMode="auto">
            <a:xfrm flipH="1" flipV="1">
              <a:off x="2109" y="784"/>
              <a:ext cx="566" cy="9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4" name="Line 37"/>
            <p:cNvSpPr>
              <a:spLocks noChangeShapeType="1"/>
            </p:cNvSpPr>
            <p:nvPr/>
          </p:nvSpPr>
          <p:spPr bwMode="auto">
            <a:xfrm flipH="1" flipV="1">
              <a:off x="1452" y="2404"/>
              <a:ext cx="79" cy="4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5" name="Line 38"/>
            <p:cNvSpPr>
              <a:spLocks noChangeShapeType="1"/>
            </p:cNvSpPr>
            <p:nvPr/>
          </p:nvSpPr>
          <p:spPr bwMode="auto">
            <a:xfrm>
              <a:off x="1452" y="2100"/>
              <a:ext cx="219" cy="1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6" name="Line 39"/>
            <p:cNvSpPr>
              <a:spLocks noChangeShapeType="1"/>
            </p:cNvSpPr>
            <p:nvPr/>
          </p:nvSpPr>
          <p:spPr bwMode="auto">
            <a:xfrm>
              <a:off x="1452" y="2209"/>
              <a:ext cx="173" cy="13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7" name="Line 40"/>
            <p:cNvSpPr>
              <a:spLocks noChangeShapeType="1"/>
            </p:cNvSpPr>
            <p:nvPr/>
          </p:nvSpPr>
          <p:spPr bwMode="auto">
            <a:xfrm>
              <a:off x="1452" y="1111"/>
              <a:ext cx="539" cy="81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41"/>
            <p:cNvSpPr>
              <a:spLocks noChangeShapeType="1"/>
            </p:cNvSpPr>
            <p:nvPr/>
          </p:nvSpPr>
          <p:spPr bwMode="auto">
            <a:xfrm>
              <a:off x="1452" y="1275"/>
              <a:ext cx="493" cy="70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42"/>
            <p:cNvSpPr>
              <a:spLocks noChangeShapeType="1"/>
            </p:cNvSpPr>
            <p:nvPr/>
          </p:nvSpPr>
          <p:spPr bwMode="auto">
            <a:xfrm>
              <a:off x="1452" y="1982"/>
              <a:ext cx="264" cy="26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43"/>
            <p:cNvSpPr>
              <a:spLocks noChangeShapeType="1"/>
            </p:cNvSpPr>
            <p:nvPr/>
          </p:nvSpPr>
          <p:spPr bwMode="auto">
            <a:xfrm>
              <a:off x="1452" y="1431"/>
              <a:ext cx="447" cy="59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1" name="Line 44"/>
            <p:cNvSpPr>
              <a:spLocks noChangeShapeType="1"/>
            </p:cNvSpPr>
            <p:nvPr/>
          </p:nvSpPr>
          <p:spPr bwMode="auto">
            <a:xfrm>
              <a:off x="1452" y="1722"/>
              <a:ext cx="356" cy="41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2" name="Line 45"/>
            <p:cNvSpPr>
              <a:spLocks noChangeShapeType="1"/>
            </p:cNvSpPr>
            <p:nvPr/>
          </p:nvSpPr>
          <p:spPr bwMode="auto">
            <a:xfrm>
              <a:off x="1452" y="1855"/>
              <a:ext cx="310" cy="33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3" name="Line 46"/>
            <p:cNvSpPr>
              <a:spLocks noChangeShapeType="1"/>
            </p:cNvSpPr>
            <p:nvPr/>
          </p:nvSpPr>
          <p:spPr bwMode="auto">
            <a:xfrm>
              <a:off x="1452" y="1581"/>
              <a:ext cx="402" cy="50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4" name="Line 47"/>
            <p:cNvSpPr>
              <a:spLocks noChangeShapeType="1"/>
            </p:cNvSpPr>
            <p:nvPr/>
          </p:nvSpPr>
          <p:spPr bwMode="auto">
            <a:xfrm>
              <a:off x="1452" y="2310"/>
              <a:ext cx="127" cy="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5" name="Line 48"/>
            <p:cNvSpPr>
              <a:spLocks noChangeShapeType="1"/>
            </p:cNvSpPr>
            <p:nvPr/>
          </p:nvSpPr>
          <p:spPr bwMode="auto">
            <a:xfrm flipH="1" flipV="1">
              <a:off x="3047" y="784"/>
              <a:ext cx="595" cy="98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6" name="Line 49"/>
            <p:cNvSpPr>
              <a:spLocks noChangeShapeType="1"/>
            </p:cNvSpPr>
            <p:nvPr/>
          </p:nvSpPr>
          <p:spPr bwMode="auto">
            <a:xfrm>
              <a:off x="2983" y="784"/>
              <a:ext cx="628" cy="9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50"/>
            <p:cNvSpPr>
              <a:spLocks noChangeShapeType="1"/>
            </p:cNvSpPr>
            <p:nvPr/>
          </p:nvSpPr>
          <p:spPr bwMode="auto">
            <a:xfrm flipH="1" flipV="1">
              <a:off x="2916" y="784"/>
              <a:ext cx="662" cy="9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51"/>
            <p:cNvSpPr>
              <a:spLocks noChangeShapeType="1"/>
            </p:cNvSpPr>
            <p:nvPr/>
          </p:nvSpPr>
          <p:spPr bwMode="auto">
            <a:xfrm>
              <a:off x="2848" y="784"/>
              <a:ext cx="699" cy="100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52"/>
            <p:cNvSpPr>
              <a:spLocks noChangeShapeType="1"/>
            </p:cNvSpPr>
            <p:nvPr/>
          </p:nvSpPr>
          <p:spPr bwMode="auto">
            <a:xfrm>
              <a:off x="3112" y="784"/>
              <a:ext cx="561" cy="9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53"/>
            <p:cNvSpPr>
              <a:spLocks noChangeShapeType="1"/>
            </p:cNvSpPr>
            <p:nvPr/>
          </p:nvSpPr>
          <p:spPr bwMode="auto">
            <a:xfrm>
              <a:off x="3877" y="784"/>
              <a:ext cx="246" cy="86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54"/>
            <p:cNvSpPr>
              <a:spLocks noChangeShapeType="1"/>
            </p:cNvSpPr>
            <p:nvPr/>
          </p:nvSpPr>
          <p:spPr bwMode="auto">
            <a:xfrm flipH="1" flipV="1">
              <a:off x="3827" y="784"/>
              <a:ext cx="262" cy="87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55"/>
            <p:cNvSpPr>
              <a:spLocks noChangeShapeType="1"/>
            </p:cNvSpPr>
            <p:nvPr/>
          </p:nvSpPr>
          <p:spPr bwMode="auto">
            <a:xfrm flipH="1" flipV="1">
              <a:off x="3925" y="784"/>
              <a:ext cx="229" cy="86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56"/>
            <p:cNvSpPr>
              <a:spLocks noChangeShapeType="1"/>
            </p:cNvSpPr>
            <p:nvPr/>
          </p:nvSpPr>
          <p:spPr bwMode="auto">
            <a:xfrm>
              <a:off x="3676" y="784"/>
              <a:ext cx="318" cy="8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57"/>
            <p:cNvSpPr>
              <a:spLocks noChangeShapeType="1"/>
            </p:cNvSpPr>
            <p:nvPr/>
          </p:nvSpPr>
          <p:spPr bwMode="auto">
            <a:xfrm>
              <a:off x="3777" y="784"/>
              <a:ext cx="281" cy="88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58"/>
            <p:cNvSpPr>
              <a:spLocks noChangeShapeType="1"/>
            </p:cNvSpPr>
            <p:nvPr/>
          </p:nvSpPr>
          <p:spPr bwMode="auto">
            <a:xfrm flipH="1" flipV="1">
              <a:off x="3728" y="784"/>
              <a:ext cx="299" cy="8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59"/>
            <p:cNvSpPr>
              <a:spLocks noChangeShapeType="1"/>
            </p:cNvSpPr>
            <p:nvPr/>
          </p:nvSpPr>
          <p:spPr bwMode="auto">
            <a:xfrm flipH="1" flipV="1">
              <a:off x="4110" y="784"/>
              <a:ext cx="173" cy="83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60"/>
            <p:cNvSpPr>
              <a:spLocks noChangeShapeType="1"/>
            </p:cNvSpPr>
            <p:nvPr/>
          </p:nvSpPr>
          <p:spPr bwMode="auto">
            <a:xfrm>
              <a:off x="4064" y="784"/>
              <a:ext cx="186" cy="8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61"/>
            <p:cNvSpPr>
              <a:spLocks noChangeShapeType="1"/>
            </p:cNvSpPr>
            <p:nvPr/>
          </p:nvSpPr>
          <p:spPr bwMode="auto">
            <a:xfrm flipH="1" flipV="1">
              <a:off x="4019" y="784"/>
              <a:ext cx="199" cy="8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62"/>
            <p:cNvSpPr>
              <a:spLocks noChangeShapeType="1"/>
            </p:cNvSpPr>
            <p:nvPr/>
          </p:nvSpPr>
          <p:spPr bwMode="auto">
            <a:xfrm>
              <a:off x="3973" y="784"/>
              <a:ext cx="212" cy="85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63"/>
            <p:cNvSpPr>
              <a:spLocks noChangeShapeType="1"/>
            </p:cNvSpPr>
            <p:nvPr/>
          </p:nvSpPr>
          <p:spPr bwMode="auto">
            <a:xfrm>
              <a:off x="3463" y="784"/>
              <a:ext cx="404" cy="93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64"/>
            <p:cNvSpPr>
              <a:spLocks noChangeShapeType="1"/>
            </p:cNvSpPr>
            <p:nvPr/>
          </p:nvSpPr>
          <p:spPr bwMode="auto">
            <a:xfrm>
              <a:off x="3351" y="784"/>
              <a:ext cx="451" cy="94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65"/>
            <p:cNvSpPr>
              <a:spLocks noChangeShapeType="1"/>
            </p:cNvSpPr>
            <p:nvPr/>
          </p:nvSpPr>
          <p:spPr bwMode="auto">
            <a:xfrm flipH="1" flipV="1">
              <a:off x="3293" y="784"/>
              <a:ext cx="478" cy="95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66"/>
            <p:cNvSpPr>
              <a:spLocks noChangeShapeType="1"/>
            </p:cNvSpPr>
            <p:nvPr/>
          </p:nvSpPr>
          <p:spPr bwMode="auto">
            <a:xfrm flipH="1" flipV="1">
              <a:off x="3626" y="784"/>
              <a:ext cx="337" cy="90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67"/>
            <p:cNvSpPr>
              <a:spLocks noChangeShapeType="1"/>
            </p:cNvSpPr>
            <p:nvPr/>
          </p:nvSpPr>
          <p:spPr bwMode="auto">
            <a:xfrm flipH="1" flipV="1">
              <a:off x="3172" y="784"/>
              <a:ext cx="535" cy="9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68"/>
            <p:cNvSpPr>
              <a:spLocks noChangeShapeType="1"/>
            </p:cNvSpPr>
            <p:nvPr/>
          </p:nvSpPr>
          <p:spPr bwMode="auto">
            <a:xfrm>
              <a:off x="3233" y="784"/>
              <a:ext cx="505" cy="95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69"/>
            <p:cNvSpPr>
              <a:spLocks noChangeShapeType="1"/>
            </p:cNvSpPr>
            <p:nvPr/>
          </p:nvSpPr>
          <p:spPr bwMode="auto">
            <a:xfrm flipH="1" flipV="1">
              <a:off x="3517" y="784"/>
              <a:ext cx="381" cy="92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70"/>
            <p:cNvSpPr>
              <a:spLocks noChangeShapeType="1"/>
            </p:cNvSpPr>
            <p:nvPr/>
          </p:nvSpPr>
          <p:spPr bwMode="auto">
            <a:xfrm>
              <a:off x="3572" y="784"/>
              <a:ext cx="357" cy="9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71"/>
            <p:cNvSpPr>
              <a:spLocks noChangeShapeType="1"/>
            </p:cNvSpPr>
            <p:nvPr/>
          </p:nvSpPr>
          <p:spPr bwMode="auto">
            <a:xfrm flipH="1" flipV="1">
              <a:off x="3407" y="784"/>
              <a:ext cx="427" cy="9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72"/>
            <p:cNvSpPr>
              <a:spLocks noChangeShapeType="1"/>
            </p:cNvSpPr>
            <p:nvPr/>
          </p:nvSpPr>
          <p:spPr bwMode="auto">
            <a:xfrm flipH="1" flipV="1">
              <a:off x="2634" y="784"/>
              <a:ext cx="817" cy="10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73"/>
            <p:cNvSpPr>
              <a:spLocks noChangeShapeType="1"/>
            </p:cNvSpPr>
            <p:nvPr/>
          </p:nvSpPr>
          <p:spPr bwMode="auto">
            <a:xfrm flipH="1" flipV="1">
              <a:off x="2428" y="905"/>
              <a:ext cx="894" cy="9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74"/>
            <p:cNvSpPr>
              <a:spLocks noChangeShapeType="1"/>
            </p:cNvSpPr>
            <p:nvPr/>
          </p:nvSpPr>
          <p:spPr bwMode="auto">
            <a:xfrm>
              <a:off x="2706" y="784"/>
              <a:ext cx="776" cy="102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75"/>
            <p:cNvSpPr>
              <a:spLocks noChangeShapeType="1"/>
            </p:cNvSpPr>
            <p:nvPr/>
          </p:nvSpPr>
          <p:spPr bwMode="auto">
            <a:xfrm flipH="1" flipV="1">
              <a:off x="2363" y="842"/>
              <a:ext cx="892" cy="98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76"/>
            <p:cNvSpPr>
              <a:spLocks noChangeShapeType="1"/>
            </p:cNvSpPr>
            <p:nvPr/>
          </p:nvSpPr>
          <p:spPr bwMode="auto">
            <a:xfrm flipH="1" flipV="1">
              <a:off x="2332" y="811"/>
              <a:ext cx="888" cy="100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77"/>
            <p:cNvSpPr>
              <a:spLocks noChangeShapeType="1"/>
            </p:cNvSpPr>
            <p:nvPr/>
          </p:nvSpPr>
          <p:spPr bwMode="auto">
            <a:xfrm>
              <a:off x="2272" y="784"/>
              <a:ext cx="777" cy="9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78"/>
            <p:cNvSpPr>
              <a:spLocks noChangeShapeType="1"/>
            </p:cNvSpPr>
            <p:nvPr/>
          </p:nvSpPr>
          <p:spPr bwMode="auto">
            <a:xfrm flipH="1" flipV="1">
              <a:off x="2478" y="873"/>
              <a:ext cx="877" cy="96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79"/>
            <p:cNvSpPr>
              <a:spLocks noChangeShapeType="1"/>
            </p:cNvSpPr>
            <p:nvPr/>
          </p:nvSpPr>
          <p:spPr bwMode="auto">
            <a:xfrm>
              <a:off x="2290" y="784"/>
              <a:ext cx="828" cy="101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80"/>
            <p:cNvSpPr>
              <a:spLocks noChangeShapeType="1"/>
            </p:cNvSpPr>
            <p:nvPr/>
          </p:nvSpPr>
          <p:spPr bwMode="auto">
            <a:xfrm flipH="1" flipV="1">
              <a:off x="2527" y="842"/>
              <a:ext cx="859" cy="98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81"/>
            <p:cNvSpPr>
              <a:spLocks noChangeShapeType="1"/>
            </p:cNvSpPr>
            <p:nvPr/>
          </p:nvSpPr>
          <p:spPr bwMode="auto">
            <a:xfrm>
              <a:off x="2579" y="811"/>
              <a:ext cx="839" cy="100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82"/>
            <p:cNvSpPr>
              <a:spLocks noChangeShapeType="1"/>
            </p:cNvSpPr>
            <p:nvPr/>
          </p:nvSpPr>
          <p:spPr bwMode="auto">
            <a:xfrm flipH="1" flipV="1">
              <a:off x="2297" y="784"/>
              <a:ext cx="856" cy="102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83"/>
            <p:cNvSpPr>
              <a:spLocks noChangeShapeType="1"/>
            </p:cNvSpPr>
            <p:nvPr/>
          </p:nvSpPr>
          <p:spPr bwMode="auto">
            <a:xfrm flipH="1" flipV="1">
              <a:off x="2394" y="873"/>
              <a:ext cx="895" cy="96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84"/>
            <p:cNvSpPr>
              <a:spLocks noChangeShapeType="1"/>
            </p:cNvSpPr>
            <p:nvPr/>
          </p:nvSpPr>
          <p:spPr bwMode="auto">
            <a:xfrm flipH="1" flipV="1">
              <a:off x="2282" y="784"/>
              <a:ext cx="803" cy="100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85"/>
            <p:cNvSpPr>
              <a:spLocks noChangeShapeType="1"/>
            </p:cNvSpPr>
            <p:nvPr/>
          </p:nvSpPr>
          <p:spPr bwMode="auto">
            <a:xfrm>
              <a:off x="4156" y="784"/>
              <a:ext cx="158" cy="82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86"/>
            <p:cNvSpPr>
              <a:spLocks noChangeShapeType="1"/>
            </p:cNvSpPr>
            <p:nvPr/>
          </p:nvSpPr>
          <p:spPr bwMode="auto">
            <a:xfrm flipH="1" flipV="1">
              <a:off x="2303" y="784"/>
              <a:ext cx="884" cy="10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4" name="Line 87"/>
            <p:cNvSpPr>
              <a:spLocks noChangeShapeType="1"/>
            </p:cNvSpPr>
            <p:nvPr/>
          </p:nvSpPr>
          <p:spPr bwMode="auto">
            <a:xfrm flipH="1" flipV="1">
              <a:off x="2779" y="784"/>
              <a:ext cx="736" cy="101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401300"/>
            <a:ext cx="7857000" cy="1485000"/>
          </a:xfrm>
        </p:spPr>
        <p:txBody>
          <a:bodyPr vert="horz" lIns="26999" tIns="0" rIns="26999" bIns="0" rtlCol="0" anchor="b">
            <a:normAutofit/>
          </a:bodyPr>
          <a:lstStyle>
            <a:lvl1pPr>
              <a:defRPr lang="en-US" sz="48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defTabSz="457142">
              <a:lnSpc>
                <a:spcPct val="80000"/>
              </a:lnSpc>
              <a:spcBef>
                <a:spcPts val="0"/>
              </a:spcBef>
              <a:buSzPct val="100000"/>
              <a:buFont typeface="PingFangSC-Regular" charset="-122"/>
            </a:pPr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238" y="2886300"/>
            <a:ext cx="7874762" cy="445500"/>
          </a:xfrm>
        </p:spPr>
        <p:txBody>
          <a:bodyPr vert="horz" lIns="26999" tIns="0" rIns="26999" bIns="0" rtlCol="0">
            <a:normAutofit/>
          </a:bodyPr>
          <a:lstStyle>
            <a:lvl1pPr marL="0" indent="0">
              <a:buNone/>
              <a:defRPr lang="en-US" sz="1800" baseline="0">
                <a:solidFill>
                  <a:srgbClr val="FFFFFF"/>
                </a:solidFill>
              </a:defRPr>
            </a:lvl1pPr>
          </a:lstStyle>
          <a:p>
            <a:pPr marL="171434" lvl="0" indent="-171434" defTabSz="457142">
              <a:spcBef>
                <a:spcPts val="0"/>
              </a:spcBef>
              <a:buSzPct val="100000"/>
            </a:pPr>
            <a:r>
              <a:rPr lang="fr-FR" smtClean="0"/>
              <a:t>Modifier le style des sous-titres du masque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 bwMode="black">
          <a:xfrm>
            <a:off x="447677" y="4187831"/>
            <a:ext cx="2049463" cy="517525"/>
            <a:chOff x="447675" y="4187826"/>
            <a:chExt cx="2049463" cy="517525"/>
          </a:xfrm>
          <a:solidFill>
            <a:srgbClr val="FFFFFF"/>
          </a:solidFill>
        </p:grpSpPr>
        <p:sp>
          <p:nvSpPr>
            <p:cNvPr id="9" name="Freeform 5"/>
            <p:cNvSpPr>
              <a:spLocks/>
            </p:cNvSpPr>
            <p:nvPr/>
          </p:nvSpPr>
          <p:spPr bwMode="black">
            <a:xfrm>
              <a:off x="630238" y="4187826"/>
              <a:ext cx="95250" cy="517525"/>
            </a:xfrm>
            <a:custGeom>
              <a:avLst/>
              <a:gdLst>
                <a:gd name="T0" fmla="*/ 27 w 60"/>
                <a:gd name="T1" fmla="*/ 163 h 326"/>
                <a:gd name="T2" fmla="*/ 60 w 60"/>
                <a:gd name="T3" fmla="*/ 0 h 326"/>
                <a:gd name="T4" fmla="*/ 33 w 60"/>
                <a:gd name="T5" fmla="*/ 0 h 326"/>
                <a:gd name="T6" fmla="*/ 0 w 60"/>
                <a:gd name="T7" fmla="*/ 163 h 326"/>
                <a:gd name="T8" fmla="*/ 33 w 60"/>
                <a:gd name="T9" fmla="*/ 326 h 326"/>
                <a:gd name="T10" fmla="*/ 60 w 60"/>
                <a:gd name="T11" fmla="*/ 326 h 326"/>
                <a:gd name="T12" fmla="*/ 27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27" y="163"/>
                  </a:moveTo>
                  <a:lnTo>
                    <a:pt x="60" y="0"/>
                  </a:lnTo>
                  <a:lnTo>
                    <a:pt x="33" y="0"/>
                  </a:lnTo>
                  <a:lnTo>
                    <a:pt x="0" y="163"/>
                  </a:lnTo>
                  <a:lnTo>
                    <a:pt x="33" y="326"/>
                  </a:lnTo>
                  <a:lnTo>
                    <a:pt x="60" y="326"/>
                  </a:lnTo>
                  <a:lnTo>
                    <a:pt x="2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black">
            <a:xfrm>
              <a:off x="447675" y="4187826"/>
              <a:ext cx="184150" cy="517525"/>
            </a:xfrm>
            <a:custGeom>
              <a:avLst/>
              <a:gdLst>
                <a:gd name="T0" fmla="*/ 30 w 116"/>
                <a:gd name="T1" fmla="*/ 163 h 326"/>
                <a:gd name="T2" fmla="*/ 116 w 116"/>
                <a:gd name="T3" fmla="*/ 0 h 326"/>
                <a:gd name="T4" fmla="*/ 86 w 116"/>
                <a:gd name="T5" fmla="*/ 0 h 326"/>
                <a:gd name="T6" fmla="*/ 0 w 116"/>
                <a:gd name="T7" fmla="*/ 163 h 326"/>
                <a:gd name="T8" fmla="*/ 86 w 116"/>
                <a:gd name="T9" fmla="*/ 326 h 326"/>
                <a:gd name="T10" fmla="*/ 116 w 116"/>
                <a:gd name="T11" fmla="*/ 326 h 326"/>
                <a:gd name="T12" fmla="*/ 30 w 116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326">
                  <a:moveTo>
                    <a:pt x="30" y="163"/>
                  </a:moveTo>
                  <a:lnTo>
                    <a:pt x="116" y="0"/>
                  </a:lnTo>
                  <a:lnTo>
                    <a:pt x="86" y="0"/>
                  </a:lnTo>
                  <a:lnTo>
                    <a:pt x="0" y="163"/>
                  </a:lnTo>
                  <a:lnTo>
                    <a:pt x="86" y="326"/>
                  </a:lnTo>
                  <a:lnTo>
                    <a:pt x="116" y="326"/>
                  </a:lnTo>
                  <a:lnTo>
                    <a:pt x="3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black">
            <a:xfrm>
              <a:off x="779463" y="4187826"/>
              <a:ext cx="95250" cy="517525"/>
            </a:xfrm>
            <a:custGeom>
              <a:avLst/>
              <a:gdLst>
                <a:gd name="T0" fmla="*/ 60 w 60"/>
                <a:gd name="T1" fmla="*/ 163 h 326"/>
                <a:gd name="T2" fmla="*/ 28 w 60"/>
                <a:gd name="T3" fmla="*/ 0 h 326"/>
                <a:gd name="T4" fmla="*/ 0 w 60"/>
                <a:gd name="T5" fmla="*/ 0 h 326"/>
                <a:gd name="T6" fmla="*/ 33 w 60"/>
                <a:gd name="T7" fmla="*/ 163 h 326"/>
                <a:gd name="T8" fmla="*/ 1 w 60"/>
                <a:gd name="T9" fmla="*/ 326 h 326"/>
                <a:gd name="T10" fmla="*/ 28 w 60"/>
                <a:gd name="T11" fmla="*/ 326 h 326"/>
                <a:gd name="T12" fmla="*/ 60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60" y="163"/>
                  </a:moveTo>
                  <a:lnTo>
                    <a:pt x="28" y="0"/>
                  </a:lnTo>
                  <a:lnTo>
                    <a:pt x="0" y="0"/>
                  </a:lnTo>
                  <a:lnTo>
                    <a:pt x="33" y="163"/>
                  </a:lnTo>
                  <a:lnTo>
                    <a:pt x="1" y="326"/>
                  </a:lnTo>
                  <a:lnTo>
                    <a:pt x="28" y="326"/>
                  </a:lnTo>
                  <a:lnTo>
                    <a:pt x="6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black">
            <a:xfrm>
              <a:off x="873125" y="4187826"/>
              <a:ext cx="185738" cy="517525"/>
            </a:xfrm>
            <a:custGeom>
              <a:avLst/>
              <a:gdLst>
                <a:gd name="T0" fmla="*/ 117 w 117"/>
                <a:gd name="T1" fmla="*/ 163 h 326"/>
                <a:gd name="T2" fmla="*/ 31 w 117"/>
                <a:gd name="T3" fmla="*/ 0 h 326"/>
                <a:gd name="T4" fmla="*/ 0 w 117"/>
                <a:gd name="T5" fmla="*/ 0 h 326"/>
                <a:gd name="T6" fmla="*/ 87 w 117"/>
                <a:gd name="T7" fmla="*/ 163 h 326"/>
                <a:gd name="T8" fmla="*/ 1 w 117"/>
                <a:gd name="T9" fmla="*/ 326 h 326"/>
                <a:gd name="T10" fmla="*/ 31 w 117"/>
                <a:gd name="T11" fmla="*/ 326 h 326"/>
                <a:gd name="T12" fmla="*/ 117 w 117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26">
                  <a:moveTo>
                    <a:pt x="117" y="163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87" y="163"/>
                  </a:lnTo>
                  <a:lnTo>
                    <a:pt x="1" y="326"/>
                  </a:lnTo>
                  <a:lnTo>
                    <a:pt x="31" y="326"/>
                  </a:lnTo>
                  <a:lnTo>
                    <a:pt x="11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black">
            <a:xfrm>
              <a:off x="1182688" y="4327526"/>
              <a:ext cx="1314450" cy="250825"/>
            </a:xfrm>
            <a:custGeom>
              <a:avLst/>
              <a:gdLst>
                <a:gd name="T0" fmla="*/ 1109 w 1225"/>
                <a:gd name="T1" fmla="*/ 35 h 233"/>
                <a:gd name="T2" fmla="*/ 1065 w 1225"/>
                <a:gd name="T3" fmla="*/ 146 h 233"/>
                <a:gd name="T4" fmla="*/ 1166 w 1225"/>
                <a:gd name="T5" fmla="*/ 178 h 233"/>
                <a:gd name="T6" fmla="*/ 1225 w 1225"/>
                <a:gd name="T7" fmla="*/ 233 h 233"/>
                <a:gd name="T8" fmla="*/ 1088 w 1225"/>
                <a:gd name="T9" fmla="*/ 0 h 233"/>
                <a:gd name="T10" fmla="*/ 1030 w 1225"/>
                <a:gd name="T11" fmla="*/ 233 h 233"/>
                <a:gd name="T12" fmla="*/ 947 w 1225"/>
                <a:gd name="T13" fmla="*/ 0 h 233"/>
                <a:gd name="T14" fmla="*/ 910 w 1225"/>
                <a:gd name="T15" fmla="*/ 233 h 233"/>
                <a:gd name="T16" fmla="*/ 947 w 1225"/>
                <a:gd name="T17" fmla="*/ 0 h 233"/>
                <a:gd name="T18" fmla="*/ 835 w 1225"/>
                <a:gd name="T19" fmla="*/ 0 h 233"/>
                <a:gd name="T20" fmla="*/ 709 w 1225"/>
                <a:gd name="T21" fmla="*/ 180 h 233"/>
                <a:gd name="T22" fmla="*/ 633 w 1225"/>
                <a:gd name="T23" fmla="*/ 0 h 233"/>
                <a:gd name="T24" fmla="*/ 584 w 1225"/>
                <a:gd name="T25" fmla="*/ 233 h 233"/>
                <a:gd name="T26" fmla="*/ 620 w 1225"/>
                <a:gd name="T27" fmla="*/ 59 h 233"/>
                <a:gd name="T28" fmla="*/ 693 w 1225"/>
                <a:gd name="T29" fmla="*/ 233 h 233"/>
                <a:gd name="T30" fmla="*/ 797 w 1225"/>
                <a:gd name="T31" fmla="*/ 58 h 233"/>
                <a:gd name="T32" fmla="*/ 798 w 1225"/>
                <a:gd name="T33" fmla="*/ 233 h 233"/>
                <a:gd name="T34" fmla="*/ 370 w 1225"/>
                <a:gd name="T35" fmla="*/ 0 h 233"/>
                <a:gd name="T36" fmla="*/ 521 w 1225"/>
                <a:gd name="T37" fmla="*/ 233 h 233"/>
                <a:gd name="T38" fmla="*/ 407 w 1225"/>
                <a:gd name="T39" fmla="*/ 200 h 233"/>
                <a:gd name="T40" fmla="*/ 510 w 1225"/>
                <a:gd name="T41" fmla="*/ 131 h 233"/>
                <a:gd name="T42" fmla="*/ 407 w 1225"/>
                <a:gd name="T43" fmla="*/ 98 h 233"/>
                <a:gd name="T44" fmla="*/ 520 w 1225"/>
                <a:gd name="T45" fmla="*/ 33 h 233"/>
                <a:gd name="T46" fmla="*/ 370 w 1225"/>
                <a:gd name="T47" fmla="*/ 0 h 233"/>
                <a:gd name="T48" fmla="*/ 259 w 1225"/>
                <a:gd name="T49" fmla="*/ 162 h 233"/>
                <a:gd name="T50" fmla="*/ 185 w 1225"/>
                <a:gd name="T51" fmla="*/ 199 h 233"/>
                <a:gd name="T52" fmla="*/ 148 w 1225"/>
                <a:gd name="T53" fmla="*/ 34 h 233"/>
                <a:gd name="T54" fmla="*/ 242 w 1225"/>
                <a:gd name="T55" fmla="*/ 52 h 233"/>
                <a:gd name="T56" fmla="*/ 310 w 1225"/>
                <a:gd name="T57" fmla="*/ 117 h 233"/>
                <a:gd name="T58" fmla="*/ 250 w 1225"/>
                <a:gd name="T59" fmla="*/ 14 h 233"/>
                <a:gd name="T60" fmla="*/ 112 w 1225"/>
                <a:gd name="T61" fmla="*/ 0 h 233"/>
                <a:gd name="T62" fmla="*/ 186 w 1225"/>
                <a:gd name="T63" fmla="*/ 233 h 233"/>
                <a:gd name="T64" fmla="*/ 310 w 1225"/>
                <a:gd name="T65" fmla="*/ 117 h 233"/>
                <a:gd name="T66" fmla="*/ 0 w 1225"/>
                <a:gd name="T67" fmla="*/ 0 h 233"/>
                <a:gd name="T68" fmla="*/ 36 w 1225"/>
                <a:gd name="T69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5" h="233">
                  <a:moveTo>
                    <a:pt x="1065" y="146"/>
                  </a:moveTo>
                  <a:cubicBezTo>
                    <a:pt x="1109" y="35"/>
                    <a:pt x="1109" y="35"/>
                    <a:pt x="1109" y="35"/>
                  </a:cubicBezTo>
                  <a:cubicBezTo>
                    <a:pt x="1153" y="146"/>
                    <a:pt x="1153" y="146"/>
                    <a:pt x="1153" y="146"/>
                  </a:cubicBezTo>
                  <a:lnTo>
                    <a:pt x="1065" y="146"/>
                  </a:lnTo>
                  <a:close/>
                  <a:moveTo>
                    <a:pt x="1052" y="178"/>
                  </a:moveTo>
                  <a:cubicBezTo>
                    <a:pt x="1166" y="178"/>
                    <a:pt x="1166" y="178"/>
                    <a:pt x="1166" y="178"/>
                  </a:cubicBezTo>
                  <a:cubicBezTo>
                    <a:pt x="1187" y="233"/>
                    <a:pt x="1187" y="233"/>
                    <a:pt x="1187" y="233"/>
                  </a:cubicBezTo>
                  <a:cubicBezTo>
                    <a:pt x="1225" y="233"/>
                    <a:pt x="1225" y="233"/>
                    <a:pt x="1225" y="233"/>
                  </a:cubicBezTo>
                  <a:cubicBezTo>
                    <a:pt x="1131" y="0"/>
                    <a:pt x="1131" y="0"/>
                    <a:pt x="1131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992" y="233"/>
                    <a:pt x="992" y="233"/>
                    <a:pt x="992" y="233"/>
                  </a:cubicBezTo>
                  <a:cubicBezTo>
                    <a:pt x="1030" y="233"/>
                    <a:pt x="1030" y="233"/>
                    <a:pt x="1030" y="233"/>
                  </a:cubicBezTo>
                  <a:lnTo>
                    <a:pt x="1052" y="178"/>
                  </a:lnTo>
                  <a:close/>
                  <a:moveTo>
                    <a:pt x="947" y="0"/>
                  </a:moveTo>
                  <a:cubicBezTo>
                    <a:pt x="910" y="0"/>
                    <a:pt x="910" y="0"/>
                    <a:pt x="910" y="0"/>
                  </a:cubicBezTo>
                  <a:cubicBezTo>
                    <a:pt x="910" y="233"/>
                    <a:pt x="910" y="233"/>
                    <a:pt x="910" y="233"/>
                  </a:cubicBezTo>
                  <a:cubicBezTo>
                    <a:pt x="947" y="233"/>
                    <a:pt x="947" y="233"/>
                    <a:pt x="947" y="233"/>
                  </a:cubicBezTo>
                  <a:lnTo>
                    <a:pt x="947" y="0"/>
                  </a:lnTo>
                  <a:close/>
                  <a:moveTo>
                    <a:pt x="835" y="233"/>
                  </a:moveTo>
                  <a:cubicBezTo>
                    <a:pt x="835" y="0"/>
                    <a:pt x="835" y="0"/>
                    <a:pt x="835" y="0"/>
                  </a:cubicBezTo>
                  <a:cubicBezTo>
                    <a:pt x="784" y="0"/>
                    <a:pt x="784" y="0"/>
                    <a:pt x="784" y="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84" y="233"/>
                    <a:pt x="584" y="233"/>
                    <a:pt x="584" y="233"/>
                  </a:cubicBezTo>
                  <a:cubicBezTo>
                    <a:pt x="620" y="233"/>
                    <a:pt x="620" y="233"/>
                    <a:pt x="620" y="233"/>
                  </a:cubicBezTo>
                  <a:cubicBezTo>
                    <a:pt x="620" y="59"/>
                    <a:pt x="620" y="59"/>
                    <a:pt x="620" y="59"/>
                  </a:cubicBezTo>
                  <a:cubicBezTo>
                    <a:pt x="621" y="59"/>
                    <a:pt x="621" y="59"/>
                    <a:pt x="621" y="59"/>
                  </a:cubicBezTo>
                  <a:cubicBezTo>
                    <a:pt x="693" y="233"/>
                    <a:pt x="693" y="233"/>
                    <a:pt x="693" y="233"/>
                  </a:cubicBezTo>
                  <a:cubicBezTo>
                    <a:pt x="724" y="233"/>
                    <a:pt x="724" y="233"/>
                    <a:pt x="724" y="233"/>
                  </a:cubicBezTo>
                  <a:cubicBezTo>
                    <a:pt x="797" y="58"/>
                    <a:pt x="797" y="58"/>
                    <a:pt x="797" y="58"/>
                  </a:cubicBezTo>
                  <a:cubicBezTo>
                    <a:pt x="798" y="58"/>
                    <a:pt x="798" y="58"/>
                    <a:pt x="798" y="58"/>
                  </a:cubicBezTo>
                  <a:cubicBezTo>
                    <a:pt x="798" y="233"/>
                    <a:pt x="798" y="233"/>
                    <a:pt x="798" y="233"/>
                  </a:cubicBezTo>
                  <a:lnTo>
                    <a:pt x="835" y="233"/>
                  </a:lnTo>
                  <a:close/>
                  <a:moveTo>
                    <a:pt x="370" y="0"/>
                  </a:moveTo>
                  <a:cubicBezTo>
                    <a:pt x="370" y="233"/>
                    <a:pt x="370" y="233"/>
                    <a:pt x="370" y="233"/>
                  </a:cubicBezTo>
                  <a:cubicBezTo>
                    <a:pt x="521" y="233"/>
                    <a:pt x="521" y="233"/>
                    <a:pt x="521" y="233"/>
                  </a:cubicBezTo>
                  <a:cubicBezTo>
                    <a:pt x="521" y="200"/>
                    <a:pt x="521" y="200"/>
                    <a:pt x="521" y="200"/>
                  </a:cubicBezTo>
                  <a:cubicBezTo>
                    <a:pt x="407" y="200"/>
                    <a:pt x="407" y="200"/>
                    <a:pt x="407" y="200"/>
                  </a:cubicBezTo>
                  <a:cubicBezTo>
                    <a:pt x="407" y="131"/>
                    <a:pt x="407" y="131"/>
                    <a:pt x="407" y="131"/>
                  </a:cubicBezTo>
                  <a:cubicBezTo>
                    <a:pt x="510" y="131"/>
                    <a:pt x="510" y="131"/>
                    <a:pt x="510" y="131"/>
                  </a:cubicBezTo>
                  <a:cubicBezTo>
                    <a:pt x="510" y="98"/>
                    <a:pt x="510" y="98"/>
                    <a:pt x="510" y="98"/>
                  </a:cubicBezTo>
                  <a:cubicBezTo>
                    <a:pt x="407" y="98"/>
                    <a:pt x="407" y="98"/>
                    <a:pt x="407" y="98"/>
                  </a:cubicBezTo>
                  <a:cubicBezTo>
                    <a:pt x="407" y="33"/>
                    <a:pt x="407" y="33"/>
                    <a:pt x="407" y="33"/>
                  </a:cubicBezTo>
                  <a:cubicBezTo>
                    <a:pt x="520" y="33"/>
                    <a:pt x="520" y="33"/>
                    <a:pt x="520" y="33"/>
                  </a:cubicBezTo>
                  <a:cubicBezTo>
                    <a:pt x="520" y="0"/>
                    <a:pt x="520" y="0"/>
                    <a:pt x="520" y="0"/>
                  </a:cubicBezTo>
                  <a:lnTo>
                    <a:pt x="370" y="0"/>
                  </a:lnTo>
                  <a:close/>
                  <a:moveTo>
                    <a:pt x="272" y="117"/>
                  </a:moveTo>
                  <a:cubicBezTo>
                    <a:pt x="272" y="133"/>
                    <a:pt x="268" y="148"/>
                    <a:pt x="259" y="162"/>
                  </a:cubicBezTo>
                  <a:cubicBezTo>
                    <a:pt x="254" y="169"/>
                    <a:pt x="249" y="176"/>
                    <a:pt x="242" y="181"/>
                  </a:cubicBezTo>
                  <a:cubicBezTo>
                    <a:pt x="229" y="192"/>
                    <a:pt x="209" y="199"/>
                    <a:pt x="185" y="199"/>
                  </a:cubicBezTo>
                  <a:cubicBezTo>
                    <a:pt x="148" y="199"/>
                    <a:pt x="148" y="199"/>
                    <a:pt x="148" y="199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85" y="34"/>
                    <a:pt x="185" y="34"/>
                    <a:pt x="185" y="34"/>
                  </a:cubicBezTo>
                  <a:cubicBezTo>
                    <a:pt x="209" y="34"/>
                    <a:pt x="229" y="41"/>
                    <a:pt x="242" y="52"/>
                  </a:cubicBezTo>
                  <a:cubicBezTo>
                    <a:pt x="262" y="69"/>
                    <a:pt x="273" y="95"/>
                    <a:pt x="272" y="117"/>
                  </a:cubicBezTo>
                  <a:moveTo>
                    <a:pt x="310" y="117"/>
                  </a:moveTo>
                  <a:cubicBezTo>
                    <a:pt x="310" y="95"/>
                    <a:pt x="304" y="72"/>
                    <a:pt x="290" y="50"/>
                  </a:cubicBezTo>
                  <a:cubicBezTo>
                    <a:pt x="281" y="36"/>
                    <a:pt x="267" y="23"/>
                    <a:pt x="250" y="14"/>
                  </a:cubicBezTo>
                  <a:cubicBezTo>
                    <a:pt x="233" y="5"/>
                    <a:pt x="211" y="0"/>
                    <a:pt x="18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233"/>
                    <a:pt x="112" y="233"/>
                    <a:pt x="112" y="233"/>
                  </a:cubicBezTo>
                  <a:cubicBezTo>
                    <a:pt x="186" y="233"/>
                    <a:pt x="186" y="233"/>
                    <a:pt x="186" y="233"/>
                  </a:cubicBezTo>
                  <a:cubicBezTo>
                    <a:pt x="220" y="233"/>
                    <a:pt x="249" y="223"/>
                    <a:pt x="267" y="207"/>
                  </a:cubicBezTo>
                  <a:cubicBezTo>
                    <a:pt x="296" y="184"/>
                    <a:pt x="311" y="149"/>
                    <a:pt x="310" y="117"/>
                  </a:cubicBezTo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6" y="233"/>
                    <a:pt x="36" y="233"/>
                    <a:pt x="36" y="233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 bwMode="black">
          <a:xfrm>
            <a:off x="6758100" y="4347000"/>
            <a:ext cx="1746900" cy="275400"/>
          </a:xfrm>
          <a:prstGeom prst="rect">
            <a:avLst/>
          </a:prstGeom>
        </p:spPr>
        <p:txBody>
          <a:bodyPr vert="horz" lIns="26999" tIns="0" rIns="26999" bIns="0" rtlCol="0" anchor="ctr"/>
          <a:lstStyle>
            <a:lvl1pPr>
              <a:defRPr lang="en-GB" sz="1000" smtClean="0">
                <a:solidFill>
                  <a:srgbClr val="FFFFFF"/>
                </a:solidFill>
              </a:defRPr>
            </a:lvl1pPr>
          </a:lstStyle>
          <a:p>
            <a:fld id="{3C28EF7B-8615-4A66-97C8-3468AA6A6ED5}" type="datetime1">
              <a:rPr lang="en-US"/>
              <a:pPr/>
              <a:t>23-Sep-24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5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936176" y="3767974"/>
            <a:ext cx="2165417" cy="958014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marL="0" indent="0" algn="r">
              <a:buNone/>
              <a:defRPr sz="1200" i="1" baseline="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13" indent="-84138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75" indent="-93663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50" indent="-92075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smtClean="0"/>
              <a:t>Caption.</a:t>
            </a:r>
            <a:endParaRPr lang="fr-FR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3256266" y="986967"/>
            <a:ext cx="5649620" cy="3737653"/>
          </a:xfrm>
          <a:prstGeom prst="rect">
            <a:avLst/>
          </a:prstGeom>
          <a:solidFill>
            <a:srgbClr val="D9D9D9"/>
          </a:solidFill>
        </p:spPr>
        <p:txBody>
          <a:bodyPr vert="horz"/>
          <a:lstStyle>
            <a:lvl1pPr marL="0" indent="0" algn="l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bandeau pied de page OK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6" y="797845"/>
            <a:ext cx="463265" cy="3791459"/>
          </a:xfrm>
          <a:prstGeom prst="rect">
            <a:avLst/>
          </a:prstGeom>
        </p:spPr>
      </p:pic>
      <p:sp>
        <p:nvSpPr>
          <p:cNvPr id="19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4F2F7783-0E8E-954E-B855-D7D47DCD51FE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56892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 noChangeAspect="1"/>
          </p:cNvGrpSpPr>
          <p:nvPr/>
        </p:nvGrpSpPr>
        <p:grpSpPr bwMode="auto">
          <a:xfrm>
            <a:off x="-25399" y="-12700"/>
            <a:ext cx="7475538" cy="4356813"/>
            <a:chOff x="1452" y="784"/>
            <a:chExt cx="2862" cy="1668"/>
          </a:xfrm>
        </p:grpSpPr>
        <p:sp>
          <p:nvSpPr>
            <p:cNvPr id="17" name="Line 9"/>
            <p:cNvSpPr>
              <a:spLocks noChangeShapeType="1"/>
            </p:cNvSpPr>
            <p:nvPr/>
          </p:nvSpPr>
          <p:spPr bwMode="auto">
            <a:xfrm>
              <a:off x="1452" y="938"/>
              <a:ext cx="587" cy="93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 flipH="1" flipV="1">
              <a:off x="1467" y="784"/>
              <a:ext cx="617" cy="103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" name="Line 11"/>
            <p:cNvSpPr>
              <a:spLocks noChangeShapeType="1"/>
            </p:cNvSpPr>
            <p:nvPr/>
          </p:nvSpPr>
          <p:spPr bwMode="auto">
            <a:xfrm flipH="1" flipV="1">
              <a:off x="1856" y="784"/>
              <a:ext cx="411" cy="82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" name="Line 12"/>
            <p:cNvSpPr>
              <a:spLocks noChangeShapeType="1"/>
            </p:cNvSpPr>
            <p:nvPr/>
          </p:nvSpPr>
          <p:spPr bwMode="auto">
            <a:xfrm>
              <a:off x="1571" y="784"/>
              <a:ext cx="559" cy="98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" name="Line 13"/>
            <p:cNvSpPr>
              <a:spLocks noChangeShapeType="1"/>
            </p:cNvSpPr>
            <p:nvPr/>
          </p:nvSpPr>
          <p:spPr bwMode="auto">
            <a:xfrm>
              <a:off x="1766" y="784"/>
              <a:ext cx="456" cy="87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2" name="Line 14"/>
            <p:cNvSpPr>
              <a:spLocks noChangeShapeType="1"/>
            </p:cNvSpPr>
            <p:nvPr/>
          </p:nvSpPr>
          <p:spPr bwMode="auto">
            <a:xfrm>
              <a:off x="1881" y="784"/>
              <a:ext cx="420" cy="83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3" name="Line 15"/>
            <p:cNvSpPr>
              <a:spLocks noChangeShapeType="1"/>
            </p:cNvSpPr>
            <p:nvPr/>
          </p:nvSpPr>
          <p:spPr bwMode="auto">
            <a:xfrm flipH="1" flipV="1">
              <a:off x="1671" y="784"/>
              <a:ext cx="505" cy="93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4" name="Line 16"/>
            <p:cNvSpPr>
              <a:spLocks noChangeShapeType="1"/>
            </p:cNvSpPr>
            <p:nvPr/>
          </p:nvSpPr>
          <p:spPr bwMode="auto">
            <a:xfrm>
              <a:off x="2195" y="784"/>
              <a:ext cx="651" cy="95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5" name="Line 17"/>
            <p:cNvSpPr>
              <a:spLocks noChangeShapeType="1"/>
            </p:cNvSpPr>
            <p:nvPr/>
          </p:nvSpPr>
          <p:spPr bwMode="auto">
            <a:xfrm flipH="1" flipV="1">
              <a:off x="2180" y="784"/>
              <a:ext cx="632" cy="94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6" name="Line 18"/>
            <p:cNvSpPr>
              <a:spLocks noChangeShapeType="1"/>
            </p:cNvSpPr>
            <p:nvPr/>
          </p:nvSpPr>
          <p:spPr bwMode="auto">
            <a:xfrm>
              <a:off x="2163" y="784"/>
              <a:ext cx="614" cy="9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7" name="Line 19"/>
            <p:cNvSpPr>
              <a:spLocks noChangeShapeType="1"/>
            </p:cNvSpPr>
            <p:nvPr/>
          </p:nvSpPr>
          <p:spPr bwMode="auto">
            <a:xfrm flipH="1" flipV="1">
              <a:off x="2147" y="784"/>
              <a:ext cx="597" cy="93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8" name="Line 20"/>
            <p:cNvSpPr>
              <a:spLocks noChangeShapeType="1"/>
            </p:cNvSpPr>
            <p:nvPr/>
          </p:nvSpPr>
          <p:spPr bwMode="auto">
            <a:xfrm>
              <a:off x="2128" y="784"/>
              <a:ext cx="582" cy="92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9" name="Line 21"/>
            <p:cNvSpPr>
              <a:spLocks noChangeShapeType="1"/>
            </p:cNvSpPr>
            <p:nvPr/>
          </p:nvSpPr>
          <p:spPr bwMode="auto">
            <a:xfrm flipH="1" flipV="1">
              <a:off x="1903" y="784"/>
              <a:ext cx="433" cy="8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0" name="Line 22"/>
            <p:cNvSpPr>
              <a:spLocks noChangeShapeType="1"/>
            </p:cNvSpPr>
            <p:nvPr/>
          </p:nvSpPr>
          <p:spPr bwMode="auto">
            <a:xfrm flipH="1" flipV="1">
              <a:off x="2261" y="784"/>
              <a:ext cx="755" cy="99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1" name="Line 23"/>
            <p:cNvSpPr>
              <a:spLocks noChangeShapeType="1"/>
            </p:cNvSpPr>
            <p:nvPr/>
          </p:nvSpPr>
          <p:spPr bwMode="auto">
            <a:xfrm>
              <a:off x="2249" y="784"/>
              <a:ext cx="734" cy="98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2" name="Line 24"/>
            <p:cNvSpPr>
              <a:spLocks noChangeShapeType="1"/>
            </p:cNvSpPr>
            <p:nvPr/>
          </p:nvSpPr>
          <p:spPr bwMode="auto">
            <a:xfrm flipH="1" flipV="1">
              <a:off x="2236" y="784"/>
              <a:ext cx="712" cy="9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3" name="Line 25"/>
            <p:cNvSpPr>
              <a:spLocks noChangeShapeType="1"/>
            </p:cNvSpPr>
            <p:nvPr/>
          </p:nvSpPr>
          <p:spPr bwMode="auto">
            <a:xfrm>
              <a:off x="2224" y="784"/>
              <a:ext cx="690" cy="9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4" name="Line 26"/>
            <p:cNvSpPr>
              <a:spLocks noChangeShapeType="1"/>
            </p:cNvSpPr>
            <p:nvPr/>
          </p:nvSpPr>
          <p:spPr bwMode="auto">
            <a:xfrm flipH="1" flipV="1">
              <a:off x="2209" y="784"/>
              <a:ext cx="672" cy="95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5" name="Line 27"/>
            <p:cNvSpPr>
              <a:spLocks noChangeShapeType="1"/>
            </p:cNvSpPr>
            <p:nvPr/>
          </p:nvSpPr>
          <p:spPr bwMode="auto">
            <a:xfrm flipH="1" flipV="1">
              <a:off x="1947" y="784"/>
              <a:ext cx="456" cy="85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6" name="Line 28"/>
            <p:cNvSpPr>
              <a:spLocks noChangeShapeType="1"/>
            </p:cNvSpPr>
            <p:nvPr/>
          </p:nvSpPr>
          <p:spPr bwMode="auto">
            <a:xfrm>
              <a:off x="1970" y="784"/>
              <a:ext cx="468" cy="86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7" name="Line 29"/>
            <p:cNvSpPr>
              <a:spLocks noChangeShapeType="1"/>
            </p:cNvSpPr>
            <p:nvPr/>
          </p:nvSpPr>
          <p:spPr bwMode="auto">
            <a:xfrm>
              <a:off x="1924" y="784"/>
              <a:ext cx="445" cy="8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8" name="Line 30"/>
            <p:cNvSpPr>
              <a:spLocks noChangeShapeType="1"/>
            </p:cNvSpPr>
            <p:nvPr/>
          </p:nvSpPr>
          <p:spPr bwMode="auto">
            <a:xfrm flipH="1" flipV="1">
              <a:off x="1991" y="784"/>
              <a:ext cx="480" cy="86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9" name="Line 31"/>
            <p:cNvSpPr>
              <a:spLocks noChangeShapeType="1"/>
            </p:cNvSpPr>
            <p:nvPr/>
          </p:nvSpPr>
          <p:spPr bwMode="auto">
            <a:xfrm flipH="1" flipV="1">
              <a:off x="2072" y="784"/>
              <a:ext cx="537" cy="8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0" name="Line 32"/>
            <p:cNvSpPr>
              <a:spLocks noChangeShapeType="1"/>
            </p:cNvSpPr>
            <p:nvPr/>
          </p:nvSpPr>
          <p:spPr bwMode="auto">
            <a:xfrm>
              <a:off x="2012" y="784"/>
              <a:ext cx="495" cy="87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1" name="Line 33"/>
            <p:cNvSpPr>
              <a:spLocks noChangeShapeType="1"/>
            </p:cNvSpPr>
            <p:nvPr/>
          </p:nvSpPr>
          <p:spPr bwMode="auto">
            <a:xfrm>
              <a:off x="2091" y="784"/>
              <a:ext cx="551" cy="90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2" name="Line 34"/>
            <p:cNvSpPr>
              <a:spLocks noChangeShapeType="1"/>
            </p:cNvSpPr>
            <p:nvPr/>
          </p:nvSpPr>
          <p:spPr bwMode="auto">
            <a:xfrm>
              <a:off x="2053" y="784"/>
              <a:ext cx="520" cy="8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3" name="Line 35"/>
            <p:cNvSpPr>
              <a:spLocks noChangeShapeType="1"/>
            </p:cNvSpPr>
            <p:nvPr/>
          </p:nvSpPr>
          <p:spPr bwMode="auto">
            <a:xfrm flipH="1" flipV="1">
              <a:off x="2032" y="784"/>
              <a:ext cx="508" cy="88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4" name="Line 36"/>
            <p:cNvSpPr>
              <a:spLocks noChangeShapeType="1"/>
            </p:cNvSpPr>
            <p:nvPr/>
          </p:nvSpPr>
          <p:spPr bwMode="auto">
            <a:xfrm flipH="1" flipV="1">
              <a:off x="2109" y="784"/>
              <a:ext cx="566" cy="9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5" name="Line 37"/>
            <p:cNvSpPr>
              <a:spLocks noChangeShapeType="1"/>
            </p:cNvSpPr>
            <p:nvPr/>
          </p:nvSpPr>
          <p:spPr bwMode="auto">
            <a:xfrm flipH="1" flipV="1">
              <a:off x="1452" y="2404"/>
              <a:ext cx="79" cy="4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6" name="Line 38"/>
            <p:cNvSpPr>
              <a:spLocks noChangeShapeType="1"/>
            </p:cNvSpPr>
            <p:nvPr/>
          </p:nvSpPr>
          <p:spPr bwMode="auto">
            <a:xfrm>
              <a:off x="1452" y="2100"/>
              <a:ext cx="219" cy="19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7" name="Line 39"/>
            <p:cNvSpPr>
              <a:spLocks noChangeShapeType="1"/>
            </p:cNvSpPr>
            <p:nvPr/>
          </p:nvSpPr>
          <p:spPr bwMode="auto">
            <a:xfrm>
              <a:off x="1452" y="2209"/>
              <a:ext cx="173" cy="13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40"/>
            <p:cNvSpPr>
              <a:spLocks noChangeShapeType="1"/>
            </p:cNvSpPr>
            <p:nvPr/>
          </p:nvSpPr>
          <p:spPr bwMode="auto">
            <a:xfrm>
              <a:off x="1452" y="1111"/>
              <a:ext cx="539" cy="81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41"/>
            <p:cNvSpPr>
              <a:spLocks noChangeShapeType="1"/>
            </p:cNvSpPr>
            <p:nvPr/>
          </p:nvSpPr>
          <p:spPr bwMode="auto">
            <a:xfrm>
              <a:off x="1452" y="1275"/>
              <a:ext cx="493" cy="70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42"/>
            <p:cNvSpPr>
              <a:spLocks noChangeShapeType="1"/>
            </p:cNvSpPr>
            <p:nvPr/>
          </p:nvSpPr>
          <p:spPr bwMode="auto">
            <a:xfrm>
              <a:off x="1452" y="1982"/>
              <a:ext cx="264" cy="26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1" name="Line 43"/>
            <p:cNvSpPr>
              <a:spLocks noChangeShapeType="1"/>
            </p:cNvSpPr>
            <p:nvPr/>
          </p:nvSpPr>
          <p:spPr bwMode="auto">
            <a:xfrm>
              <a:off x="1452" y="1431"/>
              <a:ext cx="447" cy="59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2" name="Line 44"/>
            <p:cNvSpPr>
              <a:spLocks noChangeShapeType="1"/>
            </p:cNvSpPr>
            <p:nvPr/>
          </p:nvSpPr>
          <p:spPr bwMode="auto">
            <a:xfrm>
              <a:off x="1452" y="1722"/>
              <a:ext cx="356" cy="41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3" name="Line 45"/>
            <p:cNvSpPr>
              <a:spLocks noChangeShapeType="1"/>
            </p:cNvSpPr>
            <p:nvPr/>
          </p:nvSpPr>
          <p:spPr bwMode="auto">
            <a:xfrm>
              <a:off x="1452" y="1855"/>
              <a:ext cx="310" cy="33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4" name="Line 46"/>
            <p:cNvSpPr>
              <a:spLocks noChangeShapeType="1"/>
            </p:cNvSpPr>
            <p:nvPr/>
          </p:nvSpPr>
          <p:spPr bwMode="auto">
            <a:xfrm>
              <a:off x="1452" y="1581"/>
              <a:ext cx="402" cy="50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5" name="Line 47"/>
            <p:cNvSpPr>
              <a:spLocks noChangeShapeType="1"/>
            </p:cNvSpPr>
            <p:nvPr/>
          </p:nvSpPr>
          <p:spPr bwMode="auto">
            <a:xfrm>
              <a:off x="1452" y="2310"/>
              <a:ext cx="127" cy="9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6" name="Line 48"/>
            <p:cNvSpPr>
              <a:spLocks noChangeShapeType="1"/>
            </p:cNvSpPr>
            <p:nvPr/>
          </p:nvSpPr>
          <p:spPr bwMode="auto">
            <a:xfrm flipH="1" flipV="1">
              <a:off x="3047" y="784"/>
              <a:ext cx="595" cy="98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49"/>
            <p:cNvSpPr>
              <a:spLocks noChangeShapeType="1"/>
            </p:cNvSpPr>
            <p:nvPr/>
          </p:nvSpPr>
          <p:spPr bwMode="auto">
            <a:xfrm>
              <a:off x="2983" y="784"/>
              <a:ext cx="628" cy="99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50"/>
            <p:cNvSpPr>
              <a:spLocks noChangeShapeType="1"/>
            </p:cNvSpPr>
            <p:nvPr/>
          </p:nvSpPr>
          <p:spPr bwMode="auto">
            <a:xfrm flipH="1" flipV="1">
              <a:off x="2916" y="784"/>
              <a:ext cx="662" cy="9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51"/>
            <p:cNvSpPr>
              <a:spLocks noChangeShapeType="1"/>
            </p:cNvSpPr>
            <p:nvPr/>
          </p:nvSpPr>
          <p:spPr bwMode="auto">
            <a:xfrm>
              <a:off x="2848" y="784"/>
              <a:ext cx="699" cy="100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52"/>
            <p:cNvSpPr>
              <a:spLocks noChangeShapeType="1"/>
            </p:cNvSpPr>
            <p:nvPr/>
          </p:nvSpPr>
          <p:spPr bwMode="auto">
            <a:xfrm>
              <a:off x="3112" y="784"/>
              <a:ext cx="561" cy="9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53"/>
            <p:cNvSpPr>
              <a:spLocks noChangeShapeType="1"/>
            </p:cNvSpPr>
            <p:nvPr/>
          </p:nvSpPr>
          <p:spPr bwMode="auto">
            <a:xfrm>
              <a:off x="3877" y="784"/>
              <a:ext cx="246" cy="86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54"/>
            <p:cNvSpPr>
              <a:spLocks noChangeShapeType="1"/>
            </p:cNvSpPr>
            <p:nvPr/>
          </p:nvSpPr>
          <p:spPr bwMode="auto">
            <a:xfrm flipH="1" flipV="1">
              <a:off x="3827" y="784"/>
              <a:ext cx="262" cy="87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55"/>
            <p:cNvSpPr>
              <a:spLocks noChangeShapeType="1"/>
            </p:cNvSpPr>
            <p:nvPr/>
          </p:nvSpPr>
          <p:spPr bwMode="auto">
            <a:xfrm flipH="1" flipV="1">
              <a:off x="3925" y="784"/>
              <a:ext cx="229" cy="86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56"/>
            <p:cNvSpPr>
              <a:spLocks noChangeShapeType="1"/>
            </p:cNvSpPr>
            <p:nvPr/>
          </p:nvSpPr>
          <p:spPr bwMode="auto">
            <a:xfrm>
              <a:off x="3676" y="784"/>
              <a:ext cx="318" cy="8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57"/>
            <p:cNvSpPr>
              <a:spLocks noChangeShapeType="1"/>
            </p:cNvSpPr>
            <p:nvPr/>
          </p:nvSpPr>
          <p:spPr bwMode="auto">
            <a:xfrm>
              <a:off x="3777" y="784"/>
              <a:ext cx="281" cy="88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58"/>
            <p:cNvSpPr>
              <a:spLocks noChangeShapeType="1"/>
            </p:cNvSpPr>
            <p:nvPr/>
          </p:nvSpPr>
          <p:spPr bwMode="auto">
            <a:xfrm flipH="1" flipV="1">
              <a:off x="3728" y="784"/>
              <a:ext cx="299" cy="8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59"/>
            <p:cNvSpPr>
              <a:spLocks noChangeShapeType="1"/>
            </p:cNvSpPr>
            <p:nvPr/>
          </p:nvSpPr>
          <p:spPr bwMode="auto">
            <a:xfrm flipH="1" flipV="1">
              <a:off x="4110" y="784"/>
              <a:ext cx="173" cy="83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60"/>
            <p:cNvSpPr>
              <a:spLocks noChangeShapeType="1"/>
            </p:cNvSpPr>
            <p:nvPr/>
          </p:nvSpPr>
          <p:spPr bwMode="auto">
            <a:xfrm>
              <a:off x="4064" y="784"/>
              <a:ext cx="186" cy="8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61"/>
            <p:cNvSpPr>
              <a:spLocks noChangeShapeType="1"/>
            </p:cNvSpPr>
            <p:nvPr/>
          </p:nvSpPr>
          <p:spPr bwMode="auto">
            <a:xfrm flipH="1" flipV="1">
              <a:off x="4019" y="784"/>
              <a:ext cx="199" cy="8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62"/>
            <p:cNvSpPr>
              <a:spLocks noChangeShapeType="1"/>
            </p:cNvSpPr>
            <p:nvPr/>
          </p:nvSpPr>
          <p:spPr bwMode="auto">
            <a:xfrm>
              <a:off x="3973" y="784"/>
              <a:ext cx="212" cy="85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63"/>
            <p:cNvSpPr>
              <a:spLocks noChangeShapeType="1"/>
            </p:cNvSpPr>
            <p:nvPr/>
          </p:nvSpPr>
          <p:spPr bwMode="auto">
            <a:xfrm>
              <a:off x="3463" y="784"/>
              <a:ext cx="404" cy="93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64"/>
            <p:cNvSpPr>
              <a:spLocks noChangeShapeType="1"/>
            </p:cNvSpPr>
            <p:nvPr/>
          </p:nvSpPr>
          <p:spPr bwMode="auto">
            <a:xfrm>
              <a:off x="3351" y="784"/>
              <a:ext cx="451" cy="94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65"/>
            <p:cNvSpPr>
              <a:spLocks noChangeShapeType="1"/>
            </p:cNvSpPr>
            <p:nvPr/>
          </p:nvSpPr>
          <p:spPr bwMode="auto">
            <a:xfrm flipH="1" flipV="1">
              <a:off x="3293" y="784"/>
              <a:ext cx="478" cy="95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66"/>
            <p:cNvSpPr>
              <a:spLocks noChangeShapeType="1"/>
            </p:cNvSpPr>
            <p:nvPr/>
          </p:nvSpPr>
          <p:spPr bwMode="auto">
            <a:xfrm flipH="1" flipV="1">
              <a:off x="3626" y="784"/>
              <a:ext cx="337" cy="90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67"/>
            <p:cNvSpPr>
              <a:spLocks noChangeShapeType="1"/>
            </p:cNvSpPr>
            <p:nvPr/>
          </p:nvSpPr>
          <p:spPr bwMode="auto">
            <a:xfrm flipH="1" flipV="1">
              <a:off x="3172" y="784"/>
              <a:ext cx="535" cy="9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68"/>
            <p:cNvSpPr>
              <a:spLocks noChangeShapeType="1"/>
            </p:cNvSpPr>
            <p:nvPr/>
          </p:nvSpPr>
          <p:spPr bwMode="auto">
            <a:xfrm>
              <a:off x="3233" y="784"/>
              <a:ext cx="505" cy="95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69"/>
            <p:cNvSpPr>
              <a:spLocks noChangeShapeType="1"/>
            </p:cNvSpPr>
            <p:nvPr/>
          </p:nvSpPr>
          <p:spPr bwMode="auto">
            <a:xfrm flipH="1" flipV="1">
              <a:off x="3517" y="784"/>
              <a:ext cx="381" cy="92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70"/>
            <p:cNvSpPr>
              <a:spLocks noChangeShapeType="1"/>
            </p:cNvSpPr>
            <p:nvPr/>
          </p:nvSpPr>
          <p:spPr bwMode="auto">
            <a:xfrm>
              <a:off x="3572" y="784"/>
              <a:ext cx="357" cy="9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71"/>
            <p:cNvSpPr>
              <a:spLocks noChangeShapeType="1"/>
            </p:cNvSpPr>
            <p:nvPr/>
          </p:nvSpPr>
          <p:spPr bwMode="auto">
            <a:xfrm flipH="1" flipV="1">
              <a:off x="3407" y="784"/>
              <a:ext cx="427" cy="9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72"/>
            <p:cNvSpPr>
              <a:spLocks noChangeShapeType="1"/>
            </p:cNvSpPr>
            <p:nvPr/>
          </p:nvSpPr>
          <p:spPr bwMode="auto">
            <a:xfrm flipH="1" flipV="1">
              <a:off x="2634" y="784"/>
              <a:ext cx="817" cy="10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73"/>
            <p:cNvSpPr>
              <a:spLocks noChangeShapeType="1"/>
            </p:cNvSpPr>
            <p:nvPr/>
          </p:nvSpPr>
          <p:spPr bwMode="auto">
            <a:xfrm flipH="1" flipV="1">
              <a:off x="2428" y="905"/>
              <a:ext cx="894" cy="9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74"/>
            <p:cNvSpPr>
              <a:spLocks noChangeShapeType="1"/>
            </p:cNvSpPr>
            <p:nvPr/>
          </p:nvSpPr>
          <p:spPr bwMode="auto">
            <a:xfrm>
              <a:off x="2706" y="784"/>
              <a:ext cx="776" cy="102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75"/>
            <p:cNvSpPr>
              <a:spLocks noChangeShapeType="1"/>
            </p:cNvSpPr>
            <p:nvPr/>
          </p:nvSpPr>
          <p:spPr bwMode="auto">
            <a:xfrm flipH="1" flipV="1">
              <a:off x="2363" y="842"/>
              <a:ext cx="892" cy="98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76"/>
            <p:cNvSpPr>
              <a:spLocks noChangeShapeType="1"/>
            </p:cNvSpPr>
            <p:nvPr/>
          </p:nvSpPr>
          <p:spPr bwMode="auto">
            <a:xfrm flipH="1" flipV="1">
              <a:off x="2332" y="811"/>
              <a:ext cx="888" cy="100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77"/>
            <p:cNvSpPr>
              <a:spLocks noChangeShapeType="1"/>
            </p:cNvSpPr>
            <p:nvPr/>
          </p:nvSpPr>
          <p:spPr bwMode="auto">
            <a:xfrm>
              <a:off x="2272" y="784"/>
              <a:ext cx="777" cy="9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78"/>
            <p:cNvSpPr>
              <a:spLocks noChangeShapeType="1"/>
            </p:cNvSpPr>
            <p:nvPr/>
          </p:nvSpPr>
          <p:spPr bwMode="auto">
            <a:xfrm flipH="1" flipV="1">
              <a:off x="2478" y="873"/>
              <a:ext cx="877" cy="96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79"/>
            <p:cNvSpPr>
              <a:spLocks noChangeShapeType="1"/>
            </p:cNvSpPr>
            <p:nvPr/>
          </p:nvSpPr>
          <p:spPr bwMode="auto">
            <a:xfrm>
              <a:off x="2290" y="784"/>
              <a:ext cx="828" cy="101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80"/>
            <p:cNvSpPr>
              <a:spLocks noChangeShapeType="1"/>
            </p:cNvSpPr>
            <p:nvPr/>
          </p:nvSpPr>
          <p:spPr bwMode="auto">
            <a:xfrm flipH="1" flipV="1">
              <a:off x="2527" y="842"/>
              <a:ext cx="859" cy="98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81"/>
            <p:cNvSpPr>
              <a:spLocks noChangeShapeType="1"/>
            </p:cNvSpPr>
            <p:nvPr/>
          </p:nvSpPr>
          <p:spPr bwMode="auto">
            <a:xfrm>
              <a:off x="2579" y="811"/>
              <a:ext cx="839" cy="100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82"/>
            <p:cNvSpPr>
              <a:spLocks noChangeShapeType="1"/>
            </p:cNvSpPr>
            <p:nvPr/>
          </p:nvSpPr>
          <p:spPr bwMode="auto">
            <a:xfrm flipH="1" flipV="1">
              <a:off x="2297" y="784"/>
              <a:ext cx="856" cy="102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83"/>
            <p:cNvSpPr>
              <a:spLocks noChangeShapeType="1"/>
            </p:cNvSpPr>
            <p:nvPr/>
          </p:nvSpPr>
          <p:spPr bwMode="auto">
            <a:xfrm flipH="1" flipV="1">
              <a:off x="2394" y="873"/>
              <a:ext cx="895" cy="96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84"/>
            <p:cNvSpPr>
              <a:spLocks noChangeShapeType="1"/>
            </p:cNvSpPr>
            <p:nvPr/>
          </p:nvSpPr>
          <p:spPr bwMode="auto">
            <a:xfrm flipH="1" flipV="1">
              <a:off x="2282" y="784"/>
              <a:ext cx="803" cy="100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85"/>
            <p:cNvSpPr>
              <a:spLocks noChangeShapeType="1"/>
            </p:cNvSpPr>
            <p:nvPr/>
          </p:nvSpPr>
          <p:spPr bwMode="auto">
            <a:xfrm>
              <a:off x="4156" y="784"/>
              <a:ext cx="158" cy="82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4" name="Line 86"/>
            <p:cNvSpPr>
              <a:spLocks noChangeShapeType="1"/>
            </p:cNvSpPr>
            <p:nvPr/>
          </p:nvSpPr>
          <p:spPr bwMode="auto">
            <a:xfrm flipH="1" flipV="1">
              <a:off x="2303" y="784"/>
              <a:ext cx="884" cy="10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5" name="Line 87"/>
            <p:cNvSpPr>
              <a:spLocks noChangeShapeType="1"/>
            </p:cNvSpPr>
            <p:nvPr/>
          </p:nvSpPr>
          <p:spPr bwMode="auto">
            <a:xfrm flipH="1" flipV="1">
              <a:off x="2779" y="784"/>
              <a:ext cx="736" cy="101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401300"/>
            <a:ext cx="7857000" cy="1485000"/>
          </a:xfrm>
        </p:spPr>
        <p:txBody>
          <a:bodyPr vert="horz" lIns="26999" tIns="0" rIns="26999" bIns="0" rtlCol="0" anchor="b">
            <a:normAutofit/>
          </a:bodyPr>
          <a:lstStyle>
            <a:lvl1pPr>
              <a:defRPr lang="en-US" sz="48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defTabSz="457142">
              <a:lnSpc>
                <a:spcPct val="80000"/>
              </a:lnSpc>
              <a:spcBef>
                <a:spcPts val="0"/>
              </a:spcBef>
              <a:buSzPct val="100000"/>
              <a:buFont typeface="PingFangSC-Regular" charset="-122"/>
            </a:pPr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238" y="2886300"/>
            <a:ext cx="7874762" cy="445500"/>
          </a:xfrm>
        </p:spPr>
        <p:txBody>
          <a:bodyPr vert="horz" lIns="26999" tIns="0" rIns="26999" bIns="0" rtlCol="0">
            <a:normAutofit/>
          </a:bodyPr>
          <a:lstStyle>
            <a:lvl1pPr marL="0" indent="0">
              <a:buNone/>
              <a:defRPr lang="en-US" sz="1800" baseline="0">
                <a:solidFill>
                  <a:schemeClr val="accent1"/>
                </a:solidFill>
              </a:defRPr>
            </a:lvl1pPr>
          </a:lstStyle>
          <a:p>
            <a:pPr marL="171434" lvl="0" indent="-171434" defTabSz="457142">
              <a:spcBef>
                <a:spcPts val="0"/>
              </a:spcBef>
              <a:buSzPct val="100000"/>
            </a:pPr>
            <a:r>
              <a:rPr lang="fr-FR" smtClean="0"/>
              <a:t>Modifier le style des sous-titres du masque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47677" y="4187831"/>
            <a:ext cx="2049463" cy="517525"/>
            <a:chOff x="447675" y="4187826"/>
            <a:chExt cx="2049463" cy="517525"/>
          </a:xfrm>
          <a:solidFill>
            <a:schemeClr val="accent1"/>
          </a:solidFill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630238" y="4187826"/>
              <a:ext cx="95250" cy="517525"/>
            </a:xfrm>
            <a:custGeom>
              <a:avLst/>
              <a:gdLst>
                <a:gd name="T0" fmla="*/ 27 w 60"/>
                <a:gd name="T1" fmla="*/ 163 h 326"/>
                <a:gd name="T2" fmla="*/ 60 w 60"/>
                <a:gd name="T3" fmla="*/ 0 h 326"/>
                <a:gd name="T4" fmla="*/ 33 w 60"/>
                <a:gd name="T5" fmla="*/ 0 h 326"/>
                <a:gd name="T6" fmla="*/ 0 w 60"/>
                <a:gd name="T7" fmla="*/ 163 h 326"/>
                <a:gd name="T8" fmla="*/ 33 w 60"/>
                <a:gd name="T9" fmla="*/ 326 h 326"/>
                <a:gd name="T10" fmla="*/ 60 w 60"/>
                <a:gd name="T11" fmla="*/ 326 h 326"/>
                <a:gd name="T12" fmla="*/ 27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27" y="163"/>
                  </a:moveTo>
                  <a:lnTo>
                    <a:pt x="60" y="0"/>
                  </a:lnTo>
                  <a:lnTo>
                    <a:pt x="33" y="0"/>
                  </a:lnTo>
                  <a:lnTo>
                    <a:pt x="0" y="163"/>
                  </a:lnTo>
                  <a:lnTo>
                    <a:pt x="33" y="326"/>
                  </a:lnTo>
                  <a:lnTo>
                    <a:pt x="60" y="326"/>
                  </a:lnTo>
                  <a:lnTo>
                    <a:pt x="2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47675" y="4187826"/>
              <a:ext cx="184150" cy="517525"/>
            </a:xfrm>
            <a:custGeom>
              <a:avLst/>
              <a:gdLst>
                <a:gd name="T0" fmla="*/ 30 w 116"/>
                <a:gd name="T1" fmla="*/ 163 h 326"/>
                <a:gd name="T2" fmla="*/ 116 w 116"/>
                <a:gd name="T3" fmla="*/ 0 h 326"/>
                <a:gd name="T4" fmla="*/ 86 w 116"/>
                <a:gd name="T5" fmla="*/ 0 h 326"/>
                <a:gd name="T6" fmla="*/ 0 w 116"/>
                <a:gd name="T7" fmla="*/ 163 h 326"/>
                <a:gd name="T8" fmla="*/ 86 w 116"/>
                <a:gd name="T9" fmla="*/ 326 h 326"/>
                <a:gd name="T10" fmla="*/ 116 w 116"/>
                <a:gd name="T11" fmla="*/ 326 h 326"/>
                <a:gd name="T12" fmla="*/ 30 w 116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326">
                  <a:moveTo>
                    <a:pt x="30" y="163"/>
                  </a:moveTo>
                  <a:lnTo>
                    <a:pt x="116" y="0"/>
                  </a:lnTo>
                  <a:lnTo>
                    <a:pt x="86" y="0"/>
                  </a:lnTo>
                  <a:lnTo>
                    <a:pt x="0" y="163"/>
                  </a:lnTo>
                  <a:lnTo>
                    <a:pt x="86" y="326"/>
                  </a:lnTo>
                  <a:lnTo>
                    <a:pt x="116" y="326"/>
                  </a:lnTo>
                  <a:lnTo>
                    <a:pt x="3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779463" y="4187826"/>
              <a:ext cx="95250" cy="517525"/>
            </a:xfrm>
            <a:custGeom>
              <a:avLst/>
              <a:gdLst>
                <a:gd name="T0" fmla="*/ 60 w 60"/>
                <a:gd name="T1" fmla="*/ 163 h 326"/>
                <a:gd name="T2" fmla="*/ 28 w 60"/>
                <a:gd name="T3" fmla="*/ 0 h 326"/>
                <a:gd name="T4" fmla="*/ 0 w 60"/>
                <a:gd name="T5" fmla="*/ 0 h 326"/>
                <a:gd name="T6" fmla="*/ 33 w 60"/>
                <a:gd name="T7" fmla="*/ 163 h 326"/>
                <a:gd name="T8" fmla="*/ 1 w 60"/>
                <a:gd name="T9" fmla="*/ 326 h 326"/>
                <a:gd name="T10" fmla="*/ 28 w 60"/>
                <a:gd name="T11" fmla="*/ 326 h 326"/>
                <a:gd name="T12" fmla="*/ 60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60" y="163"/>
                  </a:moveTo>
                  <a:lnTo>
                    <a:pt x="28" y="0"/>
                  </a:lnTo>
                  <a:lnTo>
                    <a:pt x="0" y="0"/>
                  </a:lnTo>
                  <a:lnTo>
                    <a:pt x="33" y="163"/>
                  </a:lnTo>
                  <a:lnTo>
                    <a:pt x="1" y="326"/>
                  </a:lnTo>
                  <a:lnTo>
                    <a:pt x="28" y="326"/>
                  </a:lnTo>
                  <a:lnTo>
                    <a:pt x="6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873125" y="4187826"/>
              <a:ext cx="185738" cy="517525"/>
            </a:xfrm>
            <a:custGeom>
              <a:avLst/>
              <a:gdLst>
                <a:gd name="T0" fmla="*/ 117 w 117"/>
                <a:gd name="T1" fmla="*/ 163 h 326"/>
                <a:gd name="T2" fmla="*/ 31 w 117"/>
                <a:gd name="T3" fmla="*/ 0 h 326"/>
                <a:gd name="T4" fmla="*/ 0 w 117"/>
                <a:gd name="T5" fmla="*/ 0 h 326"/>
                <a:gd name="T6" fmla="*/ 87 w 117"/>
                <a:gd name="T7" fmla="*/ 163 h 326"/>
                <a:gd name="T8" fmla="*/ 1 w 117"/>
                <a:gd name="T9" fmla="*/ 326 h 326"/>
                <a:gd name="T10" fmla="*/ 31 w 117"/>
                <a:gd name="T11" fmla="*/ 326 h 326"/>
                <a:gd name="T12" fmla="*/ 117 w 117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26">
                  <a:moveTo>
                    <a:pt x="117" y="163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87" y="163"/>
                  </a:lnTo>
                  <a:lnTo>
                    <a:pt x="1" y="326"/>
                  </a:lnTo>
                  <a:lnTo>
                    <a:pt x="31" y="326"/>
                  </a:lnTo>
                  <a:lnTo>
                    <a:pt x="11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auto">
            <a:xfrm>
              <a:off x="1182688" y="4327526"/>
              <a:ext cx="1314450" cy="250825"/>
            </a:xfrm>
            <a:custGeom>
              <a:avLst/>
              <a:gdLst>
                <a:gd name="T0" fmla="*/ 1109 w 1225"/>
                <a:gd name="T1" fmla="*/ 35 h 233"/>
                <a:gd name="T2" fmla="*/ 1065 w 1225"/>
                <a:gd name="T3" fmla="*/ 146 h 233"/>
                <a:gd name="T4" fmla="*/ 1166 w 1225"/>
                <a:gd name="T5" fmla="*/ 178 h 233"/>
                <a:gd name="T6" fmla="*/ 1225 w 1225"/>
                <a:gd name="T7" fmla="*/ 233 h 233"/>
                <a:gd name="T8" fmla="*/ 1088 w 1225"/>
                <a:gd name="T9" fmla="*/ 0 h 233"/>
                <a:gd name="T10" fmla="*/ 1030 w 1225"/>
                <a:gd name="T11" fmla="*/ 233 h 233"/>
                <a:gd name="T12" fmla="*/ 947 w 1225"/>
                <a:gd name="T13" fmla="*/ 0 h 233"/>
                <a:gd name="T14" fmla="*/ 910 w 1225"/>
                <a:gd name="T15" fmla="*/ 233 h 233"/>
                <a:gd name="T16" fmla="*/ 947 w 1225"/>
                <a:gd name="T17" fmla="*/ 0 h 233"/>
                <a:gd name="T18" fmla="*/ 835 w 1225"/>
                <a:gd name="T19" fmla="*/ 0 h 233"/>
                <a:gd name="T20" fmla="*/ 709 w 1225"/>
                <a:gd name="T21" fmla="*/ 180 h 233"/>
                <a:gd name="T22" fmla="*/ 633 w 1225"/>
                <a:gd name="T23" fmla="*/ 0 h 233"/>
                <a:gd name="T24" fmla="*/ 584 w 1225"/>
                <a:gd name="T25" fmla="*/ 233 h 233"/>
                <a:gd name="T26" fmla="*/ 620 w 1225"/>
                <a:gd name="T27" fmla="*/ 59 h 233"/>
                <a:gd name="T28" fmla="*/ 693 w 1225"/>
                <a:gd name="T29" fmla="*/ 233 h 233"/>
                <a:gd name="T30" fmla="*/ 797 w 1225"/>
                <a:gd name="T31" fmla="*/ 58 h 233"/>
                <a:gd name="T32" fmla="*/ 798 w 1225"/>
                <a:gd name="T33" fmla="*/ 233 h 233"/>
                <a:gd name="T34" fmla="*/ 370 w 1225"/>
                <a:gd name="T35" fmla="*/ 0 h 233"/>
                <a:gd name="T36" fmla="*/ 521 w 1225"/>
                <a:gd name="T37" fmla="*/ 233 h 233"/>
                <a:gd name="T38" fmla="*/ 407 w 1225"/>
                <a:gd name="T39" fmla="*/ 200 h 233"/>
                <a:gd name="T40" fmla="*/ 510 w 1225"/>
                <a:gd name="T41" fmla="*/ 131 h 233"/>
                <a:gd name="T42" fmla="*/ 407 w 1225"/>
                <a:gd name="T43" fmla="*/ 98 h 233"/>
                <a:gd name="T44" fmla="*/ 520 w 1225"/>
                <a:gd name="T45" fmla="*/ 33 h 233"/>
                <a:gd name="T46" fmla="*/ 370 w 1225"/>
                <a:gd name="T47" fmla="*/ 0 h 233"/>
                <a:gd name="T48" fmla="*/ 259 w 1225"/>
                <a:gd name="T49" fmla="*/ 162 h 233"/>
                <a:gd name="T50" fmla="*/ 185 w 1225"/>
                <a:gd name="T51" fmla="*/ 199 h 233"/>
                <a:gd name="T52" fmla="*/ 148 w 1225"/>
                <a:gd name="T53" fmla="*/ 34 h 233"/>
                <a:gd name="T54" fmla="*/ 242 w 1225"/>
                <a:gd name="T55" fmla="*/ 52 h 233"/>
                <a:gd name="T56" fmla="*/ 310 w 1225"/>
                <a:gd name="T57" fmla="*/ 117 h 233"/>
                <a:gd name="T58" fmla="*/ 250 w 1225"/>
                <a:gd name="T59" fmla="*/ 14 h 233"/>
                <a:gd name="T60" fmla="*/ 112 w 1225"/>
                <a:gd name="T61" fmla="*/ 0 h 233"/>
                <a:gd name="T62" fmla="*/ 186 w 1225"/>
                <a:gd name="T63" fmla="*/ 233 h 233"/>
                <a:gd name="T64" fmla="*/ 310 w 1225"/>
                <a:gd name="T65" fmla="*/ 117 h 233"/>
                <a:gd name="T66" fmla="*/ 0 w 1225"/>
                <a:gd name="T67" fmla="*/ 0 h 233"/>
                <a:gd name="T68" fmla="*/ 36 w 1225"/>
                <a:gd name="T69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5" h="233">
                  <a:moveTo>
                    <a:pt x="1065" y="146"/>
                  </a:moveTo>
                  <a:cubicBezTo>
                    <a:pt x="1109" y="35"/>
                    <a:pt x="1109" y="35"/>
                    <a:pt x="1109" y="35"/>
                  </a:cubicBezTo>
                  <a:cubicBezTo>
                    <a:pt x="1153" y="146"/>
                    <a:pt x="1153" y="146"/>
                    <a:pt x="1153" y="146"/>
                  </a:cubicBezTo>
                  <a:lnTo>
                    <a:pt x="1065" y="146"/>
                  </a:lnTo>
                  <a:close/>
                  <a:moveTo>
                    <a:pt x="1052" y="178"/>
                  </a:moveTo>
                  <a:cubicBezTo>
                    <a:pt x="1166" y="178"/>
                    <a:pt x="1166" y="178"/>
                    <a:pt x="1166" y="178"/>
                  </a:cubicBezTo>
                  <a:cubicBezTo>
                    <a:pt x="1187" y="233"/>
                    <a:pt x="1187" y="233"/>
                    <a:pt x="1187" y="233"/>
                  </a:cubicBezTo>
                  <a:cubicBezTo>
                    <a:pt x="1225" y="233"/>
                    <a:pt x="1225" y="233"/>
                    <a:pt x="1225" y="233"/>
                  </a:cubicBezTo>
                  <a:cubicBezTo>
                    <a:pt x="1131" y="0"/>
                    <a:pt x="1131" y="0"/>
                    <a:pt x="1131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992" y="233"/>
                    <a:pt x="992" y="233"/>
                    <a:pt x="992" y="233"/>
                  </a:cubicBezTo>
                  <a:cubicBezTo>
                    <a:pt x="1030" y="233"/>
                    <a:pt x="1030" y="233"/>
                    <a:pt x="1030" y="233"/>
                  </a:cubicBezTo>
                  <a:lnTo>
                    <a:pt x="1052" y="178"/>
                  </a:lnTo>
                  <a:close/>
                  <a:moveTo>
                    <a:pt x="947" y="0"/>
                  </a:moveTo>
                  <a:cubicBezTo>
                    <a:pt x="910" y="0"/>
                    <a:pt x="910" y="0"/>
                    <a:pt x="910" y="0"/>
                  </a:cubicBezTo>
                  <a:cubicBezTo>
                    <a:pt x="910" y="233"/>
                    <a:pt x="910" y="233"/>
                    <a:pt x="910" y="233"/>
                  </a:cubicBezTo>
                  <a:cubicBezTo>
                    <a:pt x="947" y="233"/>
                    <a:pt x="947" y="233"/>
                    <a:pt x="947" y="233"/>
                  </a:cubicBezTo>
                  <a:lnTo>
                    <a:pt x="947" y="0"/>
                  </a:lnTo>
                  <a:close/>
                  <a:moveTo>
                    <a:pt x="835" y="233"/>
                  </a:moveTo>
                  <a:cubicBezTo>
                    <a:pt x="835" y="0"/>
                    <a:pt x="835" y="0"/>
                    <a:pt x="835" y="0"/>
                  </a:cubicBezTo>
                  <a:cubicBezTo>
                    <a:pt x="784" y="0"/>
                    <a:pt x="784" y="0"/>
                    <a:pt x="784" y="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84" y="233"/>
                    <a:pt x="584" y="233"/>
                    <a:pt x="584" y="233"/>
                  </a:cubicBezTo>
                  <a:cubicBezTo>
                    <a:pt x="620" y="233"/>
                    <a:pt x="620" y="233"/>
                    <a:pt x="620" y="233"/>
                  </a:cubicBezTo>
                  <a:cubicBezTo>
                    <a:pt x="620" y="59"/>
                    <a:pt x="620" y="59"/>
                    <a:pt x="620" y="59"/>
                  </a:cubicBezTo>
                  <a:cubicBezTo>
                    <a:pt x="621" y="59"/>
                    <a:pt x="621" y="59"/>
                    <a:pt x="621" y="59"/>
                  </a:cubicBezTo>
                  <a:cubicBezTo>
                    <a:pt x="693" y="233"/>
                    <a:pt x="693" y="233"/>
                    <a:pt x="693" y="233"/>
                  </a:cubicBezTo>
                  <a:cubicBezTo>
                    <a:pt x="724" y="233"/>
                    <a:pt x="724" y="233"/>
                    <a:pt x="724" y="233"/>
                  </a:cubicBezTo>
                  <a:cubicBezTo>
                    <a:pt x="797" y="58"/>
                    <a:pt x="797" y="58"/>
                    <a:pt x="797" y="58"/>
                  </a:cubicBezTo>
                  <a:cubicBezTo>
                    <a:pt x="798" y="58"/>
                    <a:pt x="798" y="58"/>
                    <a:pt x="798" y="58"/>
                  </a:cubicBezTo>
                  <a:cubicBezTo>
                    <a:pt x="798" y="233"/>
                    <a:pt x="798" y="233"/>
                    <a:pt x="798" y="233"/>
                  </a:cubicBezTo>
                  <a:lnTo>
                    <a:pt x="835" y="233"/>
                  </a:lnTo>
                  <a:close/>
                  <a:moveTo>
                    <a:pt x="370" y="0"/>
                  </a:moveTo>
                  <a:cubicBezTo>
                    <a:pt x="370" y="233"/>
                    <a:pt x="370" y="233"/>
                    <a:pt x="370" y="233"/>
                  </a:cubicBezTo>
                  <a:cubicBezTo>
                    <a:pt x="521" y="233"/>
                    <a:pt x="521" y="233"/>
                    <a:pt x="521" y="233"/>
                  </a:cubicBezTo>
                  <a:cubicBezTo>
                    <a:pt x="521" y="200"/>
                    <a:pt x="521" y="200"/>
                    <a:pt x="521" y="200"/>
                  </a:cubicBezTo>
                  <a:cubicBezTo>
                    <a:pt x="407" y="200"/>
                    <a:pt x="407" y="200"/>
                    <a:pt x="407" y="200"/>
                  </a:cubicBezTo>
                  <a:cubicBezTo>
                    <a:pt x="407" y="131"/>
                    <a:pt x="407" y="131"/>
                    <a:pt x="407" y="131"/>
                  </a:cubicBezTo>
                  <a:cubicBezTo>
                    <a:pt x="510" y="131"/>
                    <a:pt x="510" y="131"/>
                    <a:pt x="510" y="131"/>
                  </a:cubicBezTo>
                  <a:cubicBezTo>
                    <a:pt x="510" y="98"/>
                    <a:pt x="510" y="98"/>
                    <a:pt x="510" y="98"/>
                  </a:cubicBezTo>
                  <a:cubicBezTo>
                    <a:pt x="407" y="98"/>
                    <a:pt x="407" y="98"/>
                    <a:pt x="407" y="98"/>
                  </a:cubicBezTo>
                  <a:cubicBezTo>
                    <a:pt x="407" y="33"/>
                    <a:pt x="407" y="33"/>
                    <a:pt x="407" y="33"/>
                  </a:cubicBezTo>
                  <a:cubicBezTo>
                    <a:pt x="520" y="33"/>
                    <a:pt x="520" y="33"/>
                    <a:pt x="520" y="33"/>
                  </a:cubicBezTo>
                  <a:cubicBezTo>
                    <a:pt x="520" y="0"/>
                    <a:pt x="520" y="0"/>
                    <a:pt x="520" y="0"/>
                  </a:cubicBezTo>
                  <a:lnTo>
                    <a:pt x="370" y="0"/>
                  </a:lnTo>
                  <a:close/>
                  <a:moveTo>
                    <a:pt x="272" y="117"/>
                  </a:moveTo>
                  <a:cubicBezTo>
                    <a:pt x="272" y="133"/>
                    <a:pt x="268" y="148"/>
                    <a:pt x="259" y="162"/>
                  </a:cubicBezTo>
                  <a:cubicBezTo>
                    <a:pt x="254" y="169"/>
                    <a:pt x="249" y="176"/>
                    <a:pt x="242" y="181"/>
                  </a:cubicBezTo>
                  <a:cubicBezTo>
                    <a:pt x="229" y="192"/>
                    <a:pt x="209" y="199"/>
                    <a:pt x="185" y="199"/>
                  </a:cubicBezTo>
                  <a:cubicBezTo>
                    <a:pt x="148" y="199"/>
                    <a:pt x="148" y="199"/>
                    <a:pt x="148" y="199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85" y="34"/>
                    <a:pt x="185" y="34"/>
                    <a:pt x="185" y="34"/>
                  </a:cubicBezTo>
                  <a:cubicBezTo>
                    <a:pt x="209" y="34"/>
                    <a:pt x="229" y="41"/>
                    <a:pt x="242" y="52"/>
                  </a:cubicBezTo>
                  <a:cubicBezTo>
                    <a:pt x="262" y="69"/>
                    <a:pt x="273" y="95"/>
                    <a:pt x="272" y="117"/>
                  </a:cubicBezTo>
                  <a:moveTo>
                    <a:pt x="310" y="117"/>
                  </a:moveTo>
                  <a:cubicBezTo>
                    <a:pt x="310" y="95"/>
                    <a:pt x="304" y="72"/>
                    <a:pt x="290" y="50"/>
                  </a:cubicBezTo>
                  <a:cubicBezTo>
                    <a:pt x="281" y="36"/>
                    <a:pt x="267" y="23"/>
                    <a:pt x="250" y="14"/>
                  </a:cubicBezTo>
                  <a:cubicBezTo>
                    <a:pt x="233" y="5"/>
                    <a:pt x="211" y="0"/>
                    <a:pt x="18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233"/>
                    <a:pt x="112" y="233"/>
                    <a:pt x="112" y="233"/>
                  </a:cubicBezTo>
                  <a:cubicBezTo>
                    <a:pt x="186" y="233"/>
                    <a:pt x="186" y="233"/>
                    <a:pt x="186" y="233"/>
                  </a:cubicBezTo>
                  <a:cubicBezTo>
                    <a:pt x="220" y="233"/>
                    <a:pt x="249" y="223"/>
                    <a:pt x="267" y="207"/>
                  </a:cubicBezTo>
                  <a:cubicBezTo>
                    <a:pt x="296" y="184"/>
                    <a:pt x="311" y="149"/>
                    <a:pt x="310" y="117"/>
                  </a:cubicBezTo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6" y="233"/>
                    <a:pt x="36" y="233"/>
                    <a:pt x="36" y="233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>
          <a:xfrm>
            <a:off x="6758100" y="4347000"/>
            <a:ext cx="1746900" cy="275400"/>
          </a:xfrm>
          <a:prstGeom prst="rect">
            <a:avLst/>
          </a:prstGeom>
        </p:spPr>
        <p:txBody>
          <a:bodyPr vert="horz" lIns="26999" tIns="0" rIns="26999" bIns="0" rtlCol="0" anchor="ctr"/>
          <a:lstStyle>
            <a:lvl1pPr>
              <a:defRPr lang="en-GB" sz="1000" smtClean="0">
                <a:solidFill>
                  <a:schemeClr val="accent1"/>
                </a:solidFill>
              </a:defRPr>
            </a:lvl1pPr>
          </a:lstStyle>
          <a:p>
            <a:fld id="{66FF19C1-52FE-42DD-B897-C6E050F86BDB}" type="datetime1">
              <a:rPr lang="en-US">
                <a:solidFill>
                  <a:srgbClr val="430099"/>
                </a:solidFill>
              </a:rPr>
              <a:pPr/>
              <a:t>23-Sep-24</a:t>
            </a:fld>
            <a:endParaRPr lang="en-US" dirty="0">
              <a:solidFill>
                <a:srgbClr val="43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942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1485658" y="1052678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20" name="Text Placeholder 31"/>
          <p:cNvSpPr>
            <a:spLocks noGrp="1"/>
          </p:cNvSpPr>
          <p:nvPr>
            <p:ph type="body" sz="quarter" idx="12" hasCustomPrompt="1"/>
          </p:nvPr>
        </p:nvSpPr>
        <p:spPr>
          <a:xfrm>
            <a:off x="839574" y="1052678"/>
            <a:ext cx="637938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01</a:t>
            </a:r>
          </a:p>
        </p:txBody>
      </p:sp>
      <p:sp>
        <p:nvSpPr>
          <p:cNvPr id="21" name="Text Placeholder 31"/>
          <p:cNvSpPr>
            <a:spLocks noGrp="1"/>
          </p:cNvSpPr>
          <p:nvPr>
            <p:ph type="body" sz="quarter" idx="14" hasCustomPrompt="1"/>
          </p:nvPr>
        </p:nvSpPr>
        <p:spPr>
          <a:xfrm>
            <a:off x="839574" y="2332124"/>
            <a:ext cx="637938" cy="1109795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02</a:t>
            </a:r>
          </a:p>
        </p:txBody>
      </p:sp>
      <p:sp>
        <p:nvSpPr>
          <p:cNvPr id="23" name="Text Placeholder 31"/>
          <p:cNvSpPr>
            <a:spLocks noGrp="1"/>
          </p:cNvSpPr>
          <p:nvPr>
            <p:ph type="body" sz="quarter" idx="16" hasCustomPrompt="1"/>
          </p:nvPr>
        </p:nvSpPr>
        <p:spPr>
          <a:xfrm>
            <a:off x="839574" y="3622900"/>
            <a:ext cx="637938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03</a:t>
            </a:r>
          </a:p>
        </p:txBody>
      </p:sp>
      <p:sp>
        <p:nvSpPr>
          <p:cNvPr id="24" name="Text Placeholder 31"/>
          <p:cNvSpPr>
            <a:spLocks noGrp="1"/>
          </p:cNvSpPr>
          <p:nvPr>
            <p:ph type="body" sz="quarter" idx="18" hasCustomPrompt="1"/>
          </p:nvPr>
        </p:nvSpPr>
        <p:spPr>
          <a:xfrm>
            <a:off x="4523244" y="1052678"/>
            <a:ext cx="637938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04</a:t>
            </a:r>
          </a:p>
        </p:txBody>
      </p:sp>
      <p:sp>
        <p:nvSpPr>
          <p:cNvPr id="25" name="Text Placeholder 31"/>
          <p:cNvSpPr>
            <a:spLocks noGrp="1"/>
          </p:cNvSpPr>
          <p:nvPr>
            <p:ph type="body" sz="quarter" idx="20" hasCustomPrompt="1"/>
          </p:nvPr>
        </p:nvSpPr>
        <p:spPr>
          <a:xfrm>
            <a:off x="4523244" y="2332124"/>
            <a:ext cx="637938" cy="1109795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05</a:t>
            </a:r>
          </a:p>
        </p:txBody>
      </p:sp>
      <p:sp>
        <p:nvSpPr>
          <p:cNvPr id="26" name="Text Placeholder 31"/>
          <p:cNvSpPr>
            <a:spLocks noGrp="1"/>
          </p:cNvSpPr>
          <p:nvPr>
            <p:ph type="body" sz="quarter" idx="22" hasCustomPrompt="1"/>
          </p:nvPr>
        </p:nvSpPr>
        <p:spPr>
          <a:xfrm>
            <a:off x="4523244" y="3622900"/>
            <a:ext cx="637938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176191" indent="-215972">
              <a:spcBef>
                <a:spcPts val="24"/>
              </a:spcBef>
              <a:buSzPct val="100000"/>
              <a:buFont typeface="Arial"/>
              <a:buChar char="→"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06</a:t>
            </a:r>
          </a:p>
        </p:txBody>
      </p:sp>
      <p:sp>
        <p:nvSpPr>
          <p:cNvPr id="27" name="Text Placeholder 31"/>
          <p:cNvSpPr>
            <a:spLocks noGrp="1"/>
          </p:cNvSpPr>
          <p:nvPr>
            <p:ph type="body" sz="quarter" idx="23" hasCustomPrompt="1"/>
          </p:nvPr>
        </p:nvSpPr>
        <p:spPr>
          <a:xfrm>
            <a:off x="1485658" y="2332124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28" name="Text Placeholder 31"/>
          <p:cNvSpPr>
            <a:spLocks noGrp="1"/>
          </p:cNvSpPr>
          <p:nvPr>
            <p:ph type="body" sz="quarter" idx="24" hasCustomPrompt="1"/>
          </p:nvPr>
        </p:nvSpPr>
        <p:spPr>
          <a:xfrm>
            <a:off x="1485658" y="3622900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29" name="Text Placeholder 31"/>
          <p:cNvSpPr>
            <a:spLocks noGrp="1"/>
          </p:cNvSpPr>
          <p:nvPr>
            <p:ph type="body" sz="quarter" idx="25" hasCustomPrompt="1"/>
          </p:nvPr>
        </p:nvSpPr>
        <p:spPr>
          <a:xfrm>
            <a:off x="5169827" y="1052678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30" name="Text Placeholder 31"/>
          <p:cNvSpPr>
            <a:spLocks noGrp="1"/>
          </p:cNvSpPr>
          <p:nvPr>
            <p:ph type="body" sz="quarter" idx="26" hasCustomPrompt="1"/>
          </p:nvPr>
        </p:nvSpPr>
        <p:spPr>
          <a:xfrm>
            <a:off x="5169827" y="2332124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31" name="Text Placeholder 31"/>
          <p:cNvSpPr>
            <a:spLocks noGrp="1"/>
          </p:cNvSpPr>
          <p:nvPr>
            <p:ph type="body" sz="quarter" idx="27" hasCustomPrompt="1"/>
          </p:nvPr>
        </p:nvSpPr>
        <p:spPr>
          <a:xfrm>
            <a:off x="5169827" y="3622900"/>
            <a:ext cx="2473325" cy="1102313"/>
          </a:xfrm>
          <a:prstGeom prst="rect">
            <a:avLst/>
          </a:prstGeom>
        </p:spPr>
        <p:txBody>
          <a:bodyPr vert="horz" lIns="26999" tIns="0" rIns="26999" bIns="0"/>
          <a:lstStyle>
            <a:lvl1pPr marL="0" indent="0">
              <a:buNone/>
              <a:defRPr sz="1400" baseline="0">
                <a:solidFill>
                  <a:schemeClr val="accent1"/>
                </a:solidFill>
              </a:defRPr>
            </a:lvl1pPr>
            <a:lvl2pPr marL="92065" indent="-92065">
              <a:buFont typeface="Modern No. 20"/>
              <a:buChar char="&gt;"/>
              <a:defRPr sz="1000" baseline="0">
                <a:solidFill>
                  <a:schemeClr val="tx1"/>
                </a:solidFill>
              </a:defRPr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Title</a:t>
            </a:r>
          </a:p>
          <a:p>
            <a:pPr lvl="1"/>
            <a:r>
              <a:rPr lang="en-US" noProof="0" dirty="0" smtClean="0"/>
              <a:t>Subtitle</a:t>
            </a:r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 smtClean="0"/>
              <a:t>Summary</a:t>
            </a:r>
            <a:endParaRPr lang="en-US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 algn="ctr"/>
            <a:fld id="{308E559E-E3D8-4B1E-AF80-07AA0623978C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985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reeform 5"/>
          <p:cNvSpPr>
            <a:spLocks noEditPoints="1"/>
          </p:cNvSpPr>
          <p:nvPr userDrawn="1"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99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1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2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3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100" name="Freeform 5"/>
          <p:cNvSpPr>
            <a:spLocks noEditPoints="1"/>
          </p:cNvSpPr>
          <p:nvPr/>
        </p:nvSpPr>
        <p:spPr bwMode="hidden">
          <a:xfrm>
            <a:off x="237984" y="801693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auto">
          <a:xfrm>
            <a:off x="856922" y="2362890"/>
            <a:ext cx="8288755" cy="2780615"/>
            <a:chOff x="1243" y="1097"/>
            <a:chExt cx="3272" cy="1048"/>
          </a:xfrm>
        </p:grpSpPr>
        <p:sp>
          <p:nvSpPr>
            <p:cNvPr id="18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2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3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4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5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6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7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8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9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0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1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2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3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4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5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6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7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8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9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0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1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2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3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4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5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6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7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1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2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3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4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5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6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4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5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6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600" y="872100"/>
            <a:ext cx="5918400" cy="1671300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z="48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defTabSz="457142">
              <a:spcBef>
                <a:spcPts val="0"/>
              </a:spcBef>
              <a:buSzPct val="100000"/>
              <a:buFont typeface="PingFangSC-Regular" charset="-122"/>
            </a:pPr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9300" y="2705400"/>
            <a:ext cx="2270700" cy="1201500"/>
          </a:xfrm>
        </p:spPr>
        <p:txBody>
          <a:bodyPr vert="horz" lIns="26999" tIns="0" rIns="26999" bIns="0" rtlCol="0">
            <a:normAutofit/>
          </a:bodyPr>
          <a:lstStyle>
            <a:lvl1pPr marL="0" indent="0">
              <a:buNone/>
              <a:defRPr lang="en-US" b="0" i="0" u="none" strike="noStrike" baseline="0" smtClean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marL="171434" lvl="0" indent="-171434" defTabSz="457142">
              <a:spcBef>
                <a:spcPts val="300"/>
              </a:spcBef>
              <a:buSzPct val="100000"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019178" y="2420476"/>
            <a:ext cx="1171462" cy="1485989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r">
              <a:spcBef>
                <a:spcPts val="0"/>
              </a:spcBef>
              <a:buNone/>
              <a:defRPr sz="8800" b="1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dirty="0" smtClean="0"/>
              <a:t>#</a:t>
            </a:r>
            <a:endParaRPr lang="en-US" dirty="0"/>
          </a:p>
        </p:txBody>
      </p:sp>
      <p:grpSp>
        <p:nvGrpSpPr>
          <p:cNvPr id="14" name="Group 4"/>
          <p:cNvGrpSpPr>
            <a:grpSpLocks noChangeAspect="1"/>
          </p:cNvGrpSpPr>
          <p:nvPr/>
        </p:nvGrpSpPr>
        <p:grpSpPr bwMode="hidden">
          <a:xfrm>
            <a:off x="238235" y="227983"/>
            <a:ext cx="463159" cy="390254"/>
            <a:chOff x="4455" y="391"/>
            <a:chExt cx="1188" cy="1001"/>
          </a:xfrm>
          <a:solidFill>
            <a:srgbClr val="FFFFFF"/>
          </a:solidFill>
        </p:grpSpPr>
        <p:sp>
          <p:nvSpPr>
            <p:cNvPr id="10" name="Freeform 5"/>
            <p:cNvSpPr>
              <a:spLocks/>
            </p:cNvSpPr>
            <p:nvPr/>
          </p:nvSpPr>
          <p:spPr bwMode="hidden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hidden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hidden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hidden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fld id="{BE9718FB-A763-4397-9DAF-C40AEADDCD9A}" type="datetime1">
              <a:rPr lang="en-GB" smtClean="0">
                <a:solidFill>
                  <a:srgbClr val="FFFFFF"/>
                </a:solidFill>
              </a:rPr>
              <a:pPr algn="ctr"/>
              <a:t>23/09/2024</a:t>
            </a:fld>
            <a:endParaRPr lang="en-GB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smtClean="0">
                <a:solidFill>
                  <a:srgbClr val="FFFFFF"/>
                </a:solidFill>
              </a:rPr>
              <a:t>Confidential / Restricted / Public Presentation or part title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fld id="{22AC7BF3-41A4-4F34-8455-176B8EEB8387}" type="slidenum">
              <a:rPr lang="en-GB" smtClean="0">
                <a:solidFill>
                  <a:srgbClr val="FFFFFF"/>
                </a:solidFill>
              </a:rPr>
              <a:pPr algn="ctr"/>
              <a:t>‹#›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7942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Freeform 5"/>
          <p:cNvSpPr>
            <a:spLocks noEditPoints="1"/>
          </p:cNvSpPr>
          <p:nvPr userDrawn="1"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93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94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95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96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grpSp>
        <p:nvGrpSpPr>
          <p:cNvPr id="5" name="Group 8"/>
          <p:cNvGrpSpPr>
            <a:grpSpLocks noChangeAspect="1"/>
          </p:cNvGrpSpPr>
          <p:nvPr/>
        </p:nvGrpSpPr>
        <p:grpSpPr bwMode="auto">
          <a:xfrm>
            <a:off x="856922" y="2362890"/>
            <a:ext cx="8288755" cy="2780615"/>
            <a:chOff x="1243" y="1097"/>
            <a:chExt cx="3272" cy="1048"/>
          </a:xfrm>
        </p:grpSpPr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2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3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4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5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6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7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8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9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0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1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2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3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6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8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9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2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3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4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5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6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7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1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2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3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4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5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6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600" y="872100"/>
            <a:ext cx="5918400" cy="1671300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z="48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defTabSz="457142">
              <a:spcBef>
                <a:spcPts val="0"/>
              </a:spcBef>
              <a:buSzPct val="100000"/>
              <a:buFont typeface="PingFangSC-Regular" charset="-122"/>
            </a:pPr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9300" y="2705400"/>
            <a:ext cx="2270700" cy="1201500"/>
          </a:xfrm>
        </p:spPr>
        <p:txBody>
          <a:bodyPr vert="horz" lIns="26999" tIns="0" rIns="26999" bIns="0" rtlCol="0">
            <a:normAutofit/>
          </a:bodyPr>
          <a:lstStyle>
            <a:lvl1pPr marL="0" indent="0">
              <a:buNone/>
              <a:defRPr lang="en-US" b="0" i="0" u="none" strike="noStrike" baseline="0" smtClean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marL="171434" lvl="0" indent="-171434" defTabSz="457142">
              <a:spcBef>
                <a:spcPts val="300"/>
              </a:spcBef>
              <a:buSzPct val="100000"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019178" y="2420476"/>
            <a:ext cx="1171462" cy="1485989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r">
              <a:spcBef>
                <a:spcPts val="0"/>
              </a:spcBef>
              <a:buNone/>
              <a:defRPr sz="8800" b="1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dirty="0" smtClean="0"/>
              <a:t>#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algn="ctr"/>
            <a:fld id="{82B4C64D-8614-4F4F-993A-BF62ECD55F17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90" name="Slide Number Placeholder 89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8765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1BAF47A-899A-4A16-B65E-F38AA5B88F9B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890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 userDrawn="1"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2" name="Group 4"/>
          <p:cNvGrpSpPr>
            <a:grpSpLocks noChangeAspect="1"/>
          </p:cNvGrpSpPr>
          <p:nvPr userDrawn="1"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D61F95F0-550F-4CB1-80B5-B92CACCAE88A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790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re et contenu sur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2967" y="985842"/>
            <a:ext cx="8085535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2967" y="2912269"/>
            <a:ext cx="8085535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4FEE24FE-C300-4893-B24A-3BA8F9085FEA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117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re et texte sur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42967" y="985842"/>
            <a:ext cx="8085535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2967" y="2912269"/>
            <a:ext cx="8085535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3148B8D1-8524-4029-A8AD-E6CB75F01156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528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re et 2 contenus sur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42965" y="985842"/>
            <a:ext cx="3985022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942289" y="985842"/>
            <a:ext cx="3986213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842967" y="2912269"/>
            <a:ext cx="8085535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E07BBD6-2F06-4979-8A29-9B0839E8505C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7003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re et 4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42965" y="985842"/>
            <a:ext cx="3985022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942289" y="985842"/>
            <a:ext cx="3986213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842965" y="2912269"/>
            <a:ext cx="3985022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2289" y="2912269"/>
            <a:ext cx="3986213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B9C3CCD-582A-41B6-96EC-6D58B37932AF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111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F2F1FC36-E43F-483C-ACAC-F3677A3314CD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821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2965" y="985837"/>
            <a:ext cx="3985022" cy="373975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2289" y="985837"/>
            <a:ext cx="3986213" cy="373975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812CB93-A28D-4EEF-B619-B52D9CB00392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0128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re. Contenu et 2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2965" y="985837"/>
            <a:ext cx="3985022" cy="373975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942289" y="985842"/>
            <a:ext cx="3986213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942289" y="2912269"/>
            <a:ext cx="3986213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F35AE98B-365C-4026-BC57-01D39D021079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7624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re. 2 contenus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42965" y="985842"/>
            <a:ext cx="3985022" cy="181213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42965" y="2912269"/>
            <a:ext cx="3985022" cy="1813322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3"/>
          </p:nvPr>
        </p:nvSpPr>
        <p:spPr>
          <a:xfrm>
            <a:off x="4942289" y="985837"/>
            <a:ext cx="3986213" cy="373975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70CAC16-9BAB-4AD7-A47F-C65135AA781A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6589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400" y="226800"/>
            <a:ext cx="8086500" cy="432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2399" y="985500"/>
            <a:ext cx="3925800" cy="51030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1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2400" y="1571400"/>
            <a:ext cx="3925800" cy="3153600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8800" y="985500"/>
            <a:ext cx="3950100" cy="51030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1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8800" y="1571400"/>
            <a:ext cx="3950100" cy="3153600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4873205" y="1088123"/>
            <a:ext cx="0" cy="3637087"/>
          </a:xfrm>
          <a:prstGeom prst="line">
            <a:avLst/>
          </a:prstGeom>
          <a:ln w="6350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48916884-1D9A-4D5F-96E1-2E3E8204D374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301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4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5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itre 2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fr-FR" noProof="0" smtClean="0"/>
              <a:t>Modifiez le style du titre</a:t>
            </a:r>
            <a:endParaRPr lang="en-US" noProof="0" dirty="0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31"/>
          </p:nvPr>
        </p:nvSpPr>
        <p:spPr bwMode="auto">
          <a:xfrm>
            <a:off x="842462" y="958848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17" name="Espace réservé du texte 10"/>
          <p:cNvSpPr>
            <a:spLocks noGrp="1"/>
          </p:cNvSpPr>
          <p:nvPr>
            <p:ph type="body" sz="quarter" idx="38"/>
          </p:nvPr>
        </p:nvSpPr>
        <p:spPr bwMode="auto">
          <a:xfrm>
            <a:off x="842459" y="2889987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33"/>
          </p:nvPr>
        </p:nvSpPr>
        <p:spPr bwMode="auto">
          <a:xfrm>
            <a:off x="4992673" y="946893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21" name="Espace réservé du texte 10"/>
          <p:cNvSpPr>
            <a:spLocks noGrp="1"/>
          </p:cNvSpPr>
          <p:nvPr>
            <p:ph type="body" sz="quarter" idx="40"/>
          </p:nvPr>
        </p:nvSpPr>
        <p:spPr bwMode="auto">
          <a:xfrm>
            <a:off x="4992670" y="2896665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54"/>
          </p:nvPr>
        </p:nvSpPr>
        <p:spPr>
          <a:xfrm>
            <a:off x="842405" y="1374031"/>
            <a:ext cx="3913259" cy="1428876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55"/>
          </p:nvPr>
        </p:nvSpPr>
        <p:spPr>
          <a:xfrm>
            <a:off x="4992670" y="1374031"/>
            <a:ext cx="3913200" cy="1428876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56"/>
          </p:nvPr>
        </p:nvSpPr>
        <p:spPr>
          <a:xfrm>
            <a:off x="4992291" y="3305179"/>
            <a:ext cx="3913584" cy="1425179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57"/>
          </p:nvPr>
        </p:nvSpPr>
        <p:spPr>
          <a:xfrm>
            <a:off x="842401" y="3305179"/>
            <a:ext cx="3912956" cy="1425179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58"/>
          </p:nvPr>
        </p:nvSpPr>
        <p:spPr/>
        <p:txBody>
          <a:bodyPr/>
          <a:lstStyle/>
          <a:p>
            <a:pPr algn="ctr"/>
            <a:fld id="{08E30103-928F-4469-9BB2-A454458DC7FD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59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60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39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2-Spli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Object 27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9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re 14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fr-FR" noProof="0" smtClean="0"/>
              <a:t>Modifiez le style du titre</a:t>
            </a:r>
            <a:endParaRPr lang="en-US" noProof="0" dirty="0"/>
          </a:p>
        </p:txBody>
      </p:sp>
      <p:sp>
        <p:nvSpPr>
          <p:cNvPr id="12" name="Espace réservé du texte 10"/>
          <p:cNvSpPr>
            <a:spLocks noGrp="1"/>
          </p:cNvSpPr>
          <p:nvPr>
            <p:ph type="body" sz="quarter" idx="31"/>
          </p:nvPr>
        </p:nvSpPr>
        <p:spPr bwMode="auto">
          <a:xfrm>
            <a:off x="842472" y="948261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18" name="Espace réservé du texte 10"/>
          <p:cNvSpPr>
            <a:spLocks noGrp="1"/>
          </p:cNvSpPr>
          <p:nvPr>
            <p:ph type="body" sz="quarter" idx="52"/>
          </p:nvPr>
        </p:nvSpPr>
        <p:spPr bwMode="auto">
          <a:xfrm>
            <a:off x="4992683" y="948261"/>
            <a:ext cx="3913200" cy="290801"/>
          </a:xfrm>
          <a:prstGeom prst="rect">
            <a:avLst/>
          </a:prstGeom>
          <a:noFill/>
          <a:effectLst/>
        </p:spPr>
        <p:txBody>
          <a:bodyPr vert="horz" wrap="square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58"/>
          </p:nvPr>
        </p:nvSpPr>
        <p:spPr>
          <a:xfrm>
            <a:off x="842401" y="1373983"/>
            <a:ext cx="3912956" cy="158710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59"/>
          </p:nvPr>
        </p:nvSpPr>
        <p:spPr>
          <a:xfrm>
            <a:off x="4992683" y="1373983"/>
            <a:ext cx="3913200" cy="158710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60"/>
          </p:nvPr>
        </p:nvSpPr>
        <p:spPr>
          <a:xfrm>
            <a:off x="4992684" y="3137612"/>
            <a:ext cx="3913192" cy="1587983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61"/>
          </p:nvPr>
        </p:nvSpPr>
        <p:spPr>
          <a:xfrm>
            <a:off x="842964" y="3137298"/>
            <a:ext cx="3912394" cy="1588294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62"/>
          </p:nvPr>
        </p:nvSpPr>
        <p:spPr/>
        <p:txBody>
          <a:bodyPr/>
          <a:lstStyle/>
          <a:p>
            <a:pPr algn="ctr"/>
            <a:fld id="{15969E67-BF35-4E0F-B82B-9E17DADC30C3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63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64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97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3-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6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31"/>
          </p:nvPr>
        </p:nvSpPr>
        <p:spPr bwMode="auto">
          <a:xfrm>
            <a:off x="842465" y="728856"/>
            <a:ext cx="2592000" cy="512352"/>
          </a:xfrm>
          <a:prstGeom prst="rect">
            <a:avLst/>
          </a:prstGeom>
          <a:noFill/>
          <a:effectLst/>
        </p:spPr>
        <p:txBody>
          <a:bodyPr vert="horz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16" name="Espace réservé du texte 10"/>
          <p:cNvSpPr>
            <a:spLocks noGrp="1"/>
          </p:cNvSpPr>
          <p:nvPr>
            <p:ph type="body" sz="quarter" idx="34"/>
          </p:nvPr>
        </p:nvSpPr>
        <p:spPr bwMode="auto">
          <a:xfrm>
            <a:off x="3573370" y="728856"/>
            <a:ext cx="2592000" cy="512352"/>
          </a:xfrm>
          <a:prstGeom prst="rect">
            <a:avLst/>
          </a:prstGeom>
          <a:noFill/>
          <a:effectLst/>
        </p:spPr>
        <p:txBody>
          <a:bodyPr vert="horz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14" name="Espace réservé du texte 10"/>
          <p:cNvSpPr>
            <a:spLocks noGrp="1"/>
          </p:cNvSpPr>
          <p:nvPr>
            <p:ph type="body" sz="quarter" idx="32"/>
          </p:nvPr>
        </p:nvSpPr>
        <p:spPr bwMode="auto">
          <a:xfrm>
            <a:off x="6309075" y="728856"/>
            <a:ext cx="2592000" cy="512352"/>
          </a:xfrm>
          <a:prstGeom prst="rect">
            <a:avLst/>
          </a:prstGeom>
          <a:noFill/>
          <a:effectLst/>
        </p:spPr>
        <p:txBody>
          <a:bodyPr vert="horz" lIns="68577" tIns="34289" rIns="68577" bIns="34289" rtlCol="0" anchor="b">
            <a:spAutoFit/>
          </a:bodyPr>
          <a:lstStyle>
            <a:lvl1pPr marL="0" indent="0">
              <a:buNone/>
              <a:defRPr lang="en-US" noProof="0" smtClean="0"/>
            </a:lvl1pPr>
            <a:lvl2pPr marL="0" indent="0">
              <a:buNone/>
              <a:defRPr sz="9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</a:lstStyle>
          <a:p>
            <a:pPr marL="0" lvl="0" indent="0" algn="l" defTabSz="685715" rtl="0" eaLnBrk="1" latinLnBrk="0" hangingPunct="1">
              <a:spcBef>
                <a:spcPct val="20000"/>
              </a:spcBef>
              <a:buClr>
                <a:srgbClr val="2388CF"/>
              </a:buClr>
              <a:buFont typeface="Arial" pitchFamily="34" charset="0"/>
              <a:buNone/>
            </a:pPr>
            <a:r>
              <a:rPr lang="fr-FR" noProof="0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8"/>
          </p:nvPr>
        </p:nvSpPr>
        <p:spPr>
          <a:xfrm>
            <a:off x="840339" y="1376212"/>
            <a:ext cx="2589326" cy="334900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9"/>
          </p:nvPr>
        </p:nvSpPr>
        <p:spPr>
          <a:xfrm>
            <a:off x="3573370" y="1376212"/>
            <a:ext cx="2592000" cy="334900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50"/>
          </p:nvPr>
        </p:nvSpPr>
        <p:spPr>
          <a:xfrm>
            <a:off x="6309075" y="1376212"/>
            <a:ext cx="2592000" cy="3349001"/>
          </a:xfrm>
        </p:spPr>
        <p:txBody>
          <a:bodyPr vert="horz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51"/>
          </p:nvPr>
        </p:nvSpPr>
        <p:spPr/>
        <p:txBody>
          <a:bodyPr/>
          <a:lstStyle/>
          <a:p>
            <a:pPr algn="ctr"/>
            <a:fld id="{B26C164B-84C4-47C3-92C5-601C640A18D0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08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 noEditPoints="1"/>
          </p:cNvSpPr>
          <p:nvPr userDrawn="1"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08006" y="226219"/>
            <a:ext cx="2020491" cy="449937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2964" y="226219"/>
            <a:ext cx="5950744" cy="4499372"/>
          </a:xfrm>
        </p:spPr>
        <p:txBody>
          <a:bodyPr vert="vert" lIns="26999" tIns="0" rIns="26999" bIns="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Modifier les styles du texte du masque</a:t>
            </a:r>
          </a:p>
          <a:p>
            <a:pPr marL="179978" lvl="1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Deuxième niveau</a:t>
            </a:r>
          </a:p>
          <a:p>
            <a:pPr marL="179978" lvl="2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Troisième niveau</a:t>
            </a:r>
          </a:p>
          <a:p>
            <a:pPr marL="179978" lvl="3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Quatrième niveau</a:t>
            </a:r>
          </a:p>
          <a:p>
            <a:pPr marL="179978" lvl="4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8FE1AFF-F31E-4DB0-80A8-EF1DE35CEB73}" type="datetime1">
              <a:rPr lang="en-GB">
                <a:solidFill>
                  <a:srgbClr val="B3BABE"/>
                </a:solidFill>
              </a:rPr>
              <a:pPr algn="ctr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22AC7BF3-41A4-4F34-8455-176B8EEB8387}" type="slidenum">
              <a:rPr lang="en-GB">
                <a:solidFill>
                  <a:srgbClr val="B3BABE"/>
                </a:solidFill>
              </a:rPr>
              <a:pPr algn="ctr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0035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reeform 5"/>
          <p:cNvSpPr>
            <a:spLocks noEditPoints="1"/>
          </p:cNvSpPr>
          <p:nvPr userDrawn="1"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99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0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1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02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grpSp>
        <p:nvGrpSpPr>
          <p:cNvPr id="5" name="Group 8"/>
          <p:cNvGrpSpPr>
            <a:grpSpLocks noChangeAspect="1"/>
          </p:cNvGrpSpPr>
          <p:nvPr/>
        </p:nvGrpSpPr>
        <p:grpSpPr bwMode="auto">
          <a:xfrm>
            <a:off x="856922" y="2362890"/>
            <a:ext cx="8288755" cy="2780615"/>
            <a:chOff x="1243" y="1097"/>
            <a:chExt cx="3272" cy="1048"/>
          </a:xfrm>
        </p:grpSpPr>
        <p:sp>
          <p:nvSpPr>
            <p:cNvPr id="15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2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3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4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5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6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7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8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9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0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1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2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3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5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6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7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8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39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0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1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2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3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4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5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6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7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1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2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3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5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6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600" y="872100"/>
            <a:ext cx="5918400" cy="1671300"/>
          </a:xfrm>
        </p:spPr>
        <p:txBody>
          <a:bodyPr anchor="b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9300" y="2705400"/>
            <a:ext cx="2270700" cy="120150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86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5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6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19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hidden">
          <a:xfrm>
            <a:off x="238235" y="227983"/>
            <a:ext cx="463159" cy="390254"/>
            <a:chOff x="4455" y="391"/>
            <a:chExt cx="1188" cy="1001"/>
          </a:xfrm>
          <a:solidFill>
            <a:srgbClr val="FFFFFF"/>
          </a:solidFill>
        </p:grpSpPr>
        <p:sp>
          <p:nvSpPr>
            <p:cNvPr id="10" name="Freeform 5"/>
            <p:cNvSpPr>
              <a:spLocks/>
            </p:cNvSpPr>
            <p:nvPr/>
          </p:nvSpPr>
          <p:spPr bwMode="hidden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hidden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hidden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hidden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96" name="Freeform 5"/>
          <p:cNvSpPr>
            <a:spLocks noEditPoints="1"/>
          </p:cNvSpPr>
          <p:nvPr/>
        </p:nvSpPr>
        <p:spPr bwMode="hidden">
          <a:xfrm>
            <a:off x="237984" y="801693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fld id="{A8A73790-012E-4B40-98E3-18ACEC7EB9FE}" type="datetime1">
              <a:rPr lang="en-GB" smtClean="0">
                <a:solidFill>
                  <a:srgbClr val="FFFFFF"/>
                </a:solidFill>
              </a:rPr>
              <a:pPr algn="ctr"/>
              <a:t>23/09/2024</a:t>
            </a:fld>
            <a:endParaRPr lang="en-GB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smtClean="0">
                <a:solidFill>
                  <a:srgbClr val="FFFFFF"/>
                </a:solidFill>
              </a:rPr>
              <a:t>Confidential / Restricted / Public Presentation or part title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94" name="Slide Number Placeholder 9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fld id="{22AC7BF3-41A4-4F34-8455-176B8EEB8387}" type="slidenum">
              <a:rPr lang="en-GB" smtClean="0">
                <a:solidFill>
                  <a:srgbClr val="FFFFFF"/>
                </a:solidFill>
              </a:rPr>
              <a:pPr algn="ctr"/>
              <a:t>‹#›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6426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ac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>
            <a:grpSpLocks noChangeAspect="1"/>
          </p:cNvGrpSpPr>
          <p:nvPr/>
        </p:nvGrpSpPr>
        <p:grpSpPr bwMode="auto">
          <a:xfrm rot="10800000">
            <a:off x="-19612" y="-11829"/>
            <a:ext cx="8288755" cy="2780615"/>
            <a:chOff x="1243" y="1097"/>
            <a:chExt cx="3272" cy="1048"/>
          </a:xfrm>
        </p:grpSpPr>
        <p:sp>
          <p:nvSpPr>
            <p:cNvPr id="47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8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49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0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4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5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6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7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8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9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0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1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2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3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4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5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6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7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8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9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0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1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2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3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4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5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6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7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8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9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0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1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2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3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4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5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6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7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8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9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0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1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2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3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4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5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6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7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8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9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0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1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2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3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4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5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6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7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8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9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0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1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2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3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4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chemeClr val="bg1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169413" y="1151791"/>
            <a:ext cx="825078" cy="242372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ctr" defTabSz="685766"/>
            <a:r>
              <a:rPr lang="en-US" sz="1100" dirty="0" smtClean="0">
                <a:solidFill>
                  <a:srgbClr val="FFFFFF"/>
                </a:solidFill>
              </a:rPr>
              <a:t>CONTACT</a:t>
            </a: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175831" y="1396334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1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err="1" smtClean="0"/>
              <a:t>Firstname</a:t>
            </a:r>
            <a:r>
              <a:rPr lang="en-US" noProof="0" dirty="0" smtClean="0"/>
              <a:t> NAME</a:t>
            </a:r>
            <a:endParaRPr lang="en-US" noProof="0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175831" y="1567493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Job Title / Service</a:t>
            </a:r>
            <a:endParaRPr lang="en-US" noProof="0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175831" y="1738652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Department</a:t>
            </a:r>
            <a:endParaRPr lang="en-US" noProof="0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175831" y="1988450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firstname.lastname@idemia.com</a:t>
            </a:r>
            <a:endParaRPr lang="en-US" noProof="0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3175831" y="2241029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P. +33 (0) 00 00 00 00</a:t>
            </a:r>
            <a:endParaRPr lang="en-US" noProof="0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175831" y="2424951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M. +33 (0) 00 00 00 00</a:t>
            </a:r>
            <a:endParaRPr lang="en-US" noProof="0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175831" y="2608874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rgbClr val="FFFFFF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F. +33 (0) 00 00 00 00</a:t>
            </a:r>
            <a:endParaRPr lang="en-US" noProof="0" dirty="0"/>
          </a:p>
        </p:txBody>
      </p:sp>
      <p:grpSp>
        <p:nvGrpSpPr>
          <p:cNvPr id="3" name="Group 25"/>
          <p:cNvGrpSpPr/>
          <p:nvPr/>
        </p:nvGrpSpPr>
        <p:grpSpPr bwMode="black">
          <a:xfrm>
            <a:off x="3547273" y="3258731"/>
            <a:ext cx="2049463" cy="517525"/>
            <a:chOff x="447675" y="4187826"/>
            <a:chExt cx="2049463" cy="517525"/>
          </a:xfrm>
          <a:solidFill>
            <a:srgbClr val="FFFFFF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black">
            <a:xfrm>
              <a:off x="630238" y="4187826"/>
              <a:ext cx="95250" cy="517525"/>
            </a:xfrm>
            <a:custGeom>
              <a:avLst/>
              <a:gdLst>
                <a:gd name="T0" fmla="*/ 27 w 60"/>
                <a:gd name="T1" fmla="*/ 163 h 326"/>
                <a:gd name="T2" fmla="*/ 60 w 60"/>
                <a:gd name="T3" fmla="*/ 0 h 326"/>
                <a:gd name="T4" fmla="*/ 33 w 60"/>
                <a:gd name="T5" fmla="*/ 0 h 326"/>
                <a:gd name="T6" fmla="*/ 0 w 60"/>
                <a:gd name="T7" fmla="*/ 163 h 326"/>
                <a:gd name="T8" fmla="*/ 33 w 60"/>
                <a:gd name="T9" fmla="*/ 326 h 326"/>
                <a:gd name="T10" fmla="*/ 60 w 60"/>
                <a:gd name="T11" fmla="*/ 326 h 326"/>
                <a:gd name="T12" fmla="*/ 27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27" y="163"/>
                  </a:moveTo>
                  <a:lnTo>
                    <a:pt x="60" y="0"/>
                  </a:lnTo>
                  <a:lnTo>
                    <a:pt x="33" y="0"/>
                  </a:lnTo>
                  <a:lnTo>
                    <a:pt x="0" y="163"/>
                  </a:lnTo>
                  <a:lnTo>
                    <a:pt x="33" y="326"/>
                  </a:lnTo>
                  <a:lnTo>
                    <a:pt x="60" y="326"/>
                  </a:lnTo>
                  <a:lnTo>
                    <a:pt x="2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black">
            <a:xfrm>
              <a:off x="447675" y="4187826"/>
              <a:ext cx="184150" cy="517525"/>
            </a:xfrm>
            <a:custGeom>
              <a:avLst/>
              <a:gdLst>
                <a:gd name="T0" fmla="*/ 30 w 116"/>
                <a:gd name="T1" fmla="*/ 163 h 326"/>
                <a:gd name="T2" fmla="*/ 116 w 116"/>
                <a:gd name="T3" fmla="*/ 0 h 326"/>
                <a:gd name="T4" fmla="*/ 86 w 116"/>
                <a:gd name="T5" fmla="*/ 0 h 326"/>
                <a:gd name="T6" fmla="*/ 0 w 116"/>
                <a:gd name="T7" fmla="*/ 163 h 326"/>
                <a:gd name="T8" fmla="*/ 86 w 116"/>
                <a:gd name="T9" fmla="*/ 326 h 326"/>
                <a:gd name="T10" fmla="*/ 116 w 116"/>
                <a:gd name="T11" fmla="*/ 326 h 326"/>
                <a:gd name="T12" fmla="*/ 30 w 116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326">
                  <a:moveTo>
                    <a:pt x="30" y="163"/>
                  </a:moveTo>
                  <a:lnTo>
                    <a:pt x="116" y="0"/>
                  </a:lnTo>
                  <a:lnTo>
                    <a:pt x="86" y="0"/>
                  </a:lnTo>
                  <a:lnTo>
                    <a:pt x="0" y="163"/>
                  </a:lnTo>
                  <a:lnTo>
                    <a:pt x="86" y="326"/>
                  </a:lnTo>
                  <a:lnTo>
                    <a:pt x="116" y="326"/>
                  </a:lnTo>
                  <a:lnTo>
                    <a:pt x="3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black">
            <a:xfrm>
              <a:off x="779463" y="4187826"/>
              <a:ext cx="95250" cy="517525"/>
            </a:xfrm>
            <a:custGeom>
              <a:avLst/>
              <a:gdLst>
                <a:gd name="T0" fmla="*/ 60 w 60"/>
                <a:gd name="T1" fmla="*/ 163 h 326"/>
                <a:gd name="T2" fmla="*/ 28 w 60"/>
                <a:gd name="T3" fmla="*/ 0 h 326"/>
                <a:gd name="T4" fmla="*/ 0 w 60"/>
                <a:gd name="T5" fmla="*/ 0 h 326"/>
                <a:gd name="T6" fmla="*/ 33 w 60"/>
                <a:gd name="T7" fmla="*/ 163 h 326"/>
                <a:gd name="T8" fmla="*/ 1 w 60"/>
                <a:gd name="T9" fmla="*/ 326 h 326"/>
                <a:gd name="T10" fmla="*/ 28 w 60"/>
                <a:gd name="T11" fmla="*/ 326 h 326"/>
                <a:gd name="T12" fmla="*/ 60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60" y="163"/>
                  </a:moveTo>
                  <a:lnTo>
                    <a:pt x="28" y="0"/>
                  </a:lnTo>
                  <a:lnTo>
                    <a:pt x="0" y="0"/>
                  </a:lnTo>
                  <a:lnTo>
                    <a:pt x="33" y="163"/>
                  </a:lnTo>
                  <a:lnTo>
                    <a:pt x="1" y="326"/>
                  </a:lnTo>
                  <a:lnTo>
                    <a:pt x="28" y="326"/>
                  </a:lnTo>
                  <a:lnTo>
                    <a:pt x="6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30" name="Freeform 8"/>
            <p:cNvSpPr>
              <a:spLocks/>
            </p:cNvSpPr>
            <p:nvPr/>
          </p:nvSpPr>
          <p:spPr bwMode="black">
            <a:xfrm>
              <a:off x="873125" y="4187826"/>
              <a:ext cx="185738" cy="517525"/>
            </a:xfrm>
            <a:custGeom>
              <a:avLst/>
              <a:gdLst>
                <a:gd name="T0" fmla="*/ 117 w 117"/>
                <a:gd name="T1" fmla="*/ 163 h 326"/>
                <a:gd name="T2" fmla="*/ 31 w 117"/>
                <a:gd name="T3" fmla="*/ 0 h 326"/>
                <a:gd name="T4" fmla="*/ 0 w 117"/>
                <a:gd name="T5" fmla="*/ 0 h 326"/>
                <a:gd name="T6" fmla="*/ 87 w 117"/>
                <a:gd name="T7" fmla="*/ 163 h 326"/>
                <a:gd name="T8" fmla="*/ 1 w 117"/>
                <a:gd name="T9" fmla="*/ 326 h 326"/>
                <a:gd name="T10" fmla="*/ 31 w 117"/>
                <a:gd name="T11" fmla="*/ 326 h 326"/>
                <a:gd name="T12" fmla="*/ 117 w 117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26">
                  <a:moveTo>
                    <a:pt x="117" y="163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87" y="163"/>
                  </a:lnTo>
                  <a:lnTo>
                    <a:pt x="1" y="326"/>
                  </a:lnTo>
                  <a:lnTo>
                    <a:pt x="31" y="326"/>
                  </a:lnTo>
                  <a:lnTo>
                    <a:pt x="11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31" name="Freeform 9"/>
            <p:cNvSpPr>
              <a:spLocks noEditPoints="1"/>
            </p:cNvSpPr>
            <p:nvPr/>
          </p:nvSpPr>
          <p:spPr bwMode="black">
            <a:xfrm>
              <a:off x="1182688" y="4327526"/>
              <a:ext cx="1314450" cy="250825"/>
            </a:xfrm>
            <a:custGeom>
              <a:avLst/>
              <a:gdLst>
                <a:gd name="T0" fmla="*/ 1109 w 1225"/>
                <a:gd name="T1" fmla="*/ 35 h 233"/>
                <a:gd name="T2" fmla="*/ 1065 w 1225"/>
                <a:gd name="T3" fmla="*/ 146 h 233"/>
                <a:gd name="T4" fmla="*/ 1166 w 1225"/>
                <a:gd name="T5" fmla="*/ 178 h 233"/>
                <a:gd name="T6" fmla="*/ 1225 w 1225"/>
                <a:gd name="T7" fmla="*/ 233 h 233"/>
                <a:gd name="T8" fmla="*/ 1088 w 1225"/>
                <a:gd name="T9" fmla="*/ 0 h 233"/>
                <a:gd name="T10" fmla="*/ 1030 w 1225"/>
                <a:gd name="T11" fmla="*/ 233 h 233"/>
                <a:gd name="T12" fmla="*/ 947 w 1225"/>
                <a:gd name="T13" fmla="*/ 0 h 233"/>
                <a:gd name="T14" fmla="*/ 910 w 1225"/>
                <a:gd name="T15" fmla="*/ 233 h 233"/>
                <a:gd name="T16" fmla="*/ 947 w 1225"/>
                <a:gd name="T17" fmla="*/ 0 h 233"/>
                <a:gd name="T18" fmla="*/ 835 w 1225"/>
                <a:gd name="T19" fmla="*/ 0 h 233"/>
                <a:gd name="T20" fmla="*/ 709 w 1225"/>
                <a:gd name="T21" fmla="*/ 180 h 233"/>
                <a:gd name="T22" fmla="*/ 633 w 1225"/>
                <a:gd name="T23" fmla="*/ 0 h 233"/>
                <a:gd name="T24" fmla="*/ 584 w 1225"/>
                <a:gd name="T25" fmla="*/ 233 h 233"/>
                <a:gd name="T26" fmla="*/ 620 w 1225"/>
                <a:gd name="T27" fmla="*/ 59 h 233"/>
                <a:gd name="T28" fmla="*/ 693 w 1225"/>
                <a:gd name="T29" fmla="*/ 233 h 233"/>
                <a:gd name="T30" fmla="*/ 797 w 1225"/>
                <a:gd name="T31" fmla="*/ 58 h 233"/>
                <a:gd name="T32" fmla="*/ 798 w 1225"/>
                <a:gd name="T33" fmla="*/ 233 h 233"/>
                <a:gd name="T34" fmla="*/ 370 w 1225"/>
                <a:gd name="T35" fmla="*/ 0 h 233"/>
                <a:gd name="T36" fmla="*/ 521 w 1225"/>
                <a:gd name="T37" fmla="*/ 233 h 233"/>
                <a:gd name="T38" fmla="*/ 407 w 1225"/>
                <a:gd name="T39" fmla="*/ 200 h 233"/>
                <a:gd name="T40" fmla="*/ 510 w 1225"/>
                <a:gd name="T41" fmla="*/ 131 h 233"/>
                <a:gd name="T42" fmla="*/ 407 w 1225"/>
                <a:gd name="T43" fmla="*/ 98 h 233"/>
                <a:gd name="T44" fmla="*/ 520 w 1225"/>
                <a:gd name="T45" fmla="*/ 33 h 233"/>
                <a:gd name="T46" fmla="*/ 370 w 1225"/>
                <a:gd name="T47" fmla="*/ 0 h 233"/>
                <a:gd name="T48" fmla="*/ 259 w 1225"/>
                <a:gd name="T49" fmla="*/ 162 h 233"/>
                <a:gd name="T50" fmla="*/ 185 w 1225"/>
                <a:gd name="T51" fmla="*/ 199 h 233"/>
                <a:gd name="T52" fmla="*/ 148 w 1225"/>
                <a:gd name="T53" fmla="*/ 34 h 233"/>
                <a:gd name="T54" fmla="*/ 242 w 1225"/>
                <a:gd name="T55" fmla="*/ 52 h 233"/>
                <a:gd name="T56" fmla="*/ 310 w 1225"/>
                <a:gd name="T57" fmla="*/ 117 h 233"/>
                <a:gd name="T58" fmla="*/ 250 w 1225"/>
                <a:gd name="T59" fmla="*/ 14 h 233"/>
                <a:gd name="T60" fmla="*/ 112 w 1225"/>
                <a:gd name="T61" fmla="*/ 0 h 233"/>
                <a:gd name="T62" fmla="*/ 186 w 1225"/>
                <a:gd name="T63" fmla="*/ 233 h 233"/>
                <a:gd name="T64" fmla="*/ 310 w 1225"/>
                <a:gd name="T65" fmla="*/ 117 h 233"/>
                <a:gd name="T66" fmla="*/ 0 w 1225"/>
                <a:gd name="T67" fmla="*/ 0 h 233"/>
                <a:gd name="T68" fmla="*/ 36 w 1225"/>
                <a:gd name="T69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5" h="233">
                  <a:moveTo>
                    <a:pt x="1065" y="146"/>
                  </a:moveTo>
                  <a:cubicBezTo>
                    <a:pt x="1109" y="35"/>
                    <a:pt x="1109" y="35"/>
                    <a:pt x="1109" y="35"/>
                  </a:cubicBezTo>
                  <a:cubicBezTo>
                    <a:pt x="1153" y="146"/>
                    <a:pt x="1153" y="146"/>
                    <a:pt x="1153" y="146"/>
                  </a:cubicBezTo>
                  <a:lnTo>
                    <a:pt x="1065" y="146"/>
                  </a:lnTo>
                  <a:close/>
                  <a:moveTo>
                    <a:pt x="1052" y="178"/>
                  </a:moveTo>
                  <a:cubicBezTo>
                    <a:pt x="1166" y="178"/>
                    <a:pt x="1166" y="178"/>
                    <a:pt x="1166" y="178"/>
                  </a:cubicBezTo>
                  <a:cubicBezTo>
                    <a:pt x="1187" y="233"/>
                    <a:pt x="1187" y="233"/>
                    <a:pt x="1187" y="233"/>
                  </a:cubicBezTo>
                  <a:cubicBezTo>
                    <a:pt x="1225" y="233"/>
                    <a:pt x="1225" y="233"/>
                    <a:pt x="1225" y="233"/>
                  </a:cubicBezTo>
                  <a:cubicBezTo>
                    <a:pt x="1131" y="0"/>
                    <a:pt x="1131" y="0"/>
                    <a:pt x="1131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992" y="233"/>
                    <a:pt x="992" y="233"/>
                    <a:pt x="992" y="233"/>
                  </a:cubicBezTo>
                  <a:cubicBezTo>
                    <a:pt x="1030" y="233"/>
                    <a:pt x="1030" y="233"/>
                    <a:pt x="1030" y="233"/>
                  </a:cubicBezTo>
                  <a:lnTo>
                    <a:pt x="1052" y="178"/>
                  </a:lnTo>
                  <a:close/>
                  <a:moveTo>
                    <a:pt x="947" y="0"/>
                  </a:moveTo>
                  <a:cubicBezTo>
                    <a:pt x="910" y="0"/>
                    <a:pt x="910" y="0"/>
                    <a:pt x="910" y="0"/>
                  </a:cubicBezTo>
                  <a:cubicBezTo>
                    <a:pt x="910" y="233"/>
                    <a:pt x="910" y="233"/>
                    <a:pt x="910" y="233"/>
                  </a:cubicBezTo>
                  <a:cubicBezTo>
                    <a:pt x="947" y="233"/>
                    <a:pt x="947" y="233"/>
                    <a:pt x="947" y="233"/>
                  </a:cubicBezTo>
                  <a:lnTo>
                    <a:pt x="947" y="0"/>
                  </a:lnTo>
                  <a:close/>
                  <a:moveTo>
                    <a:pt x="835" y="233"/>
                  </a:moveTo>
                  <a:cubicBezTo>
                    <a:pt x="835" y="0"/>
                    <a:pt x="835" y="0"/>
                    <a:pt x="835" y="0"/>
                  </a:cubicBezTo>
                  <a:cubicBezTo>
                    <a:pt x="784" y="0"/>
                    <a:pt x="784" y="0"/>
                    <a:pt x="784" y="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84" y="233"/>
                    <a:pt x="584" y="233"/>
                    <a:pt x="584" y="233"/>
                  </a:cubicBezTo>
                  <a:cubicBezTo>
                    <a:pt x="620" y="233"/>
                    <a:pt x="620" y="233"/>
                    <a:pt x="620" y="233"/>
                  </a:cubicBezTo>
                  <a:cubicBezTo>
                    <a:pt x="620" y="59"/>
                    <a:pt x="620" y="59"/>
                    <a:pt x="620" y="59"/>
                  </a:cubicBezTo>
                  <a:cubicBezTo>
                    <a:pt x="621" y="59"/>
                    <a:pt x="621" y="59"/>
                    <a:pt x="621" y="59"/>
                  </a:cubicBezTo>
                  <a:cubicBezTo>
                    <a:pt x="693" y="233"/>
                    <a:pt x="693" y="233"/>
                    <a:pt x="693" y="233"/>
                  </a:cubicBezTo>
                  <a:cubicBezTo>
                    <a:pt x="724" y="233"/>
                    <a:pt x="724" y="233"/>
                    <a:pt x="724" y="233"/>
                  </a:cubicBezTo>
                  <a:cubicBezTo>
                    <a:pt x="797" y="58"/>
                    <a:pt x="797" y="58"/>
                    <a:pt x="797" y="58"/>
                  </a:cubicBezTo>
                  <a:cubicBezTo>
                    <a:pt x="798" y="58"/>
                    <a:pt x="798" y="58"/>
                    <a:pt x="798" y="58"/>
                  </a:cubicBezTo>
                  <a:cubicBezTo>
                    <a:pt x="798" y="233"/>
                    <a:pt x="798" y="233"/>
                    <a:pt x="798" y="233"/>
                  </a:cubicBezTo>
                  <a:lnTo>
                    <a:pt x="835" y="233"/>
                  </a:lnTo>
                  <a:close/>
                  <a:moveTo>
                    <a:pt x="370" y="0"/>
                  </a:moveTo>
                  <a:cubicBezTo>
                    <a:pt x="370" y="233"/>
                    <a:pt x="370" y="233"/>
                    <a:pt x="370" y="233"/>
                  </a:cubicBezTo>
                  <a:cubicBezTo>
                    <a:pt x="521" y="233"/>
                    <a:pt x="521" y="233"/>
                    <a:pt x="521" y="233"/>
                  </a:cubicBezTo>
                  <a:cubicBezTo>
                    <a:pt x="521" y="200"/>
                    <a:pt x="521" y="200"/>
                    <a:pt x="521" y="200"/>
                  </a:cubicBezTo>
                  <a:cubicBezTo>
                    <a:pt x="407" y="200"/>
                    <a:pt x="407" y="200"/>
                    <a:pt x="407" y="200"/>
                  </a:cubicBezTo>
                  <a:cubicBezTo>
                    <a:pt x="407" y="131"/>
                    <a:pt x="407" y="131"/>
                    <a:pt x="407" y="131"/>
                  </a:cubicBezTo>
                  <a:cubicBezTo>
                    <a:pt x="510" y="131"/>
                    <a:pt x="510" y="131"/>
                    <a:pt x="510" y="131"/>
                  </a:cubicBezTo>
                  <a:cubicBezTo>
                    <a:pt x="510" y="98"/>
                    <a:pt x="510" y="98"/>
                    <a:pt x="510" y="98"/>
                  </a:cubicBezTo>
                  <a:cubicBezTo>
                    <a:pt x="407" y="98"/>
                    <a:pt x="407" y="98"/>
                    <a:pt x="407" y="98"/>
                  </a:cubicBezTo>
                  <a:cubicBezTo>
                    <a:pt x="407" y="33"/>
                    <a:pt x="407" y="33"/>
                    <a:pt x="407" y="33"/>
                  </a:cubicBezTo>
                  <a:cubicBezTo>
                    <a:pt x="520" y="33"/>
                    <a:pt x="520" y="33"/>
                    <a:pt x="520" y="33"/>
                  </a:cubicBezTo>
                  <a:cubicBezTo>
                    <a:pt x="520" y="0"/>
                    <a:pt x="520" y="0"/>
                    <a:pt x="520" y="0"/>
                  </a:cubicBezTo>
                  <a:lnTo>
                    <a:pt x="370" y="0"/>
                  </a:lnTo>
                  <a:close/>
                  <a:moveTo>
                    <a:pt x="272" y="117"/>
                  </a:moveTo>
                  <a:cubicBezTo>
                    <a:pt x="272" y="133"/>
                    <a:pt x="268" y="148"/>
                    <a:pt x="259" y="162"/>
                  </a:cubicBezTo>
                  <a:cubicBezTo>
                    <a:pt x="254" y="169"/>
                    <a:pt x="249" y="176"/>
                    <a:pt x="242" y="181"/>
                  </a:cubicBezTo>
                  <a:cubicBezTo>
                    <a:pt x="229" y="192"/>
                    <a:pt x="209" y="199"/>
                    <a:pt x="185" y="199"/>
                  </a:cubicBezTo>
                  <a:cubicBezTo>
                    <a:pt x="148" y="199"/>
                    <a:pt x="148" y="199"/>
                    <a:pt x="148" y="199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85" y="34"/>
                    <a:pt x="185" y="34"/>
                    <a:pt x="185" y="34"/>
                  </a:cubicBezTo>
                  <a:cubicBezTo>
                    <a:pt x="209" y="34"/>
                    <a:pt x="229" y="41"/>
                    <a:pt x="242" y="52"/>
                  </a:cubicBezTo>
                  <a:cubicBezTo>
                    <a:pt x="262" y="69"/>
                    <a:pt x="273" y="95"/>
                    <a:pt x="272" y="117"/>
                  </a:cubicBezTo>
                  <a:moveTo>
                    <a:pt x="310" y="117"/>
                  </a:moveTo>
                  <a:cubicBezTo>
                    <a:pt x="310" y="95"/>
                    <a:pt x="304" y="72"/>
                    <a:pt x="290" y="50"/>
                  </a:cubicBezTo>
                  <a:cubicBezTo>
                    <a:pt x="281" y="36"/>
                    <a:pt x="267" y="23"/>
                    <a:pt x="250" y="14"/>
                  </a:cubicBezTo>
                  <a:cubicBezTo>
                    <a:pt x="233" y="5"/>
                    <a:pt x="211" y="0"/>
                    <a:pt x="18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233"/>
                    <a:pt x="112" y="233"/>
                    <a:pt x="112" y="233"/>
                  </a:cubicBezTo>
                  <a:cubicBezTo>
                    <a:pt x="186" y="233"/>
                    <a:pt x="186" y="233"/>
                    <a:pt x="186" y="233"/>
                  </a:cubicBezTo>
                  <a:cubicBezTo>
                    <a:pt x="220" y="233"/>
                    <a:pt x="249" y="223"/>
                    <a:pt x="267" y="207"/>
                  </a:cubicBezTo>
                  <a:cubicBezTo>
                    <a:pt x="296" y="184"/>
                    <a:pt x="311" y="149"/>
                    <a:pt x="310" y="117"/>
                  </a:cubicBezTo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6" y="233"/>
                    <a:pt x="36" y="233"/>
                    <a:pt x="36" y="233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pic>
        <p:nvPicPr>
          <p:cNvPr id="157" name="Picture 1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3499884" y="4187532"/>
            <a:ext cx="2144232" cy="5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280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fr-FR">
              <a:solidFill>
                <a:srgbClr val="422683"/>
              </a:solidFill>
            </a:endParaRPr>
          </a:p>
        </p:txBody>
      </p:sp>
      <p:pic>
        <p:nvPicPr>
          <p:cNvPr id="10" name="Picture 9" descr="public security OK-r7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1940" y="1"/>
            <a:ext cx="4531946" cy="4531946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46925" y="1401528"/>
            <a:ext cx="7855798" cy="1497178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80000"/>
              </a:lnSpc>
              <a:buNone/>
              <a:defRPr sz="4800" b="1" baseline="0">
                <a:solidFill>
                  <a:srgbClr val="FFFFFF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Public Security</a:t>
            </a:r>
            <a:endParaRPr lang="fr-FR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46925" y="2898796"/>
            <a:ext cx="7855798" cy="44524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baseline="0">
                <a:solidFill>
                  <a:srgbClr val="FFFFFF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Subtitle</a:t>
            </a:r>
            <a:endParaRPr lang="fr-FR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756902" y="4346699"/>
            <a:ext cx="1745820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r>
              <a:rPr lang="fr-FR" noProof="1" smtClean="0"/>
              <a:t>May 2018</a:t>
            </a:r>
            <a:endParaRPr lang="en-GB" noProof="1"/>
          </a:p>
        </p:txBody>
      </p:sp>
      <p:pic>
        <p:nvPicPr>
          <p:cNvPr id="12" name="Picture 11" descr="Logo Idemia_RVB blanc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197" y="4186879"/>
            <a:ext cx="2049462" cy="51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83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a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>
            <a:grpSpLocks noChangeAspect="1"/>
          </p:cNvGrpSpPr>
          <p:nvPr/>
        </p:nvGrpSpPr>
        <p:grpSpPr bwMode="auto">
          <a:xfrm rot="10800000">
            <a:off x="-19612" y="-11829"/>
            <a:ext cx="8288755" cy="2780615"/>
            <a:chOff x="1243" y="1097"/>
            <a:chExt cx="3272" cy="1048"/>
          </a:xfrm>
        </p:grpSpPr>
        <p:sp>
          <p:nvSpPr>
            <p:cNvPr id="56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7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8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59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0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1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2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3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4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5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6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7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8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69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0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1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2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3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4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5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6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7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8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79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0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1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2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3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4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5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6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7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8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89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0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1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2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3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4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5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6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7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8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99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0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1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2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3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4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5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6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7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8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09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0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1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2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3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4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5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6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7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8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19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0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1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2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3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4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5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6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7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8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29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0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1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2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3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4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chemeClr val="tx2">
                  <a:alpha val="34902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169413" y="1151791"/>
            <a:ext cx="825078" cy="242372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ctr" defTabSz="685766"/>
            <a:r>
              <a:rPr lang="en-US" sz="1100" dirty="0" smtClean="0">
                <a:solidFill>
                  <a:srgbClr val="430099"/>
                </a:solidFill>
              </a:rPr>
              <a:t>CONTACT</a:t>
            </a:r>
            <a:endParaRPr lang="en-US" sz="1100" dirty="0">
              <a:solidFill>
                <a:srgbClr val="430099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175831" y="1396334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1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err="1" smtClean="0"/>
              <a:t>Firstname</a:t>
            </a:r>
            <a:r>
              <a:rPr lang="en-US" noProof="0" dirty="0" smtClean="0"/>
              <a:t> NAME</a:t>
            </a:r>
            <a:endParaRPr lang="en-US" noProof="0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175831" y="1567493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Job Title / Service</a:t>
            </a:r>
            <a:endParaRPr lang="en-US" noProof="0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3175831" y="1738652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Department</a:t>
            </a:r>
            <a:endParaRPr lang="en-US" noProof="0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3175831" y="1988450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firstname.lastname@idemia.com</a:t>
            </a:r>
            <a:endParaRPr lang="en-US" noProof="0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3175831" y="2241029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P. +33 (0) 00 00 00 00</a:t>
            </a:r>
            <a:endParaRPr lang="en-US" noProof="0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175831" y="2424951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M. +33 (0) 00 00 00 00</a:t>
            </a:r>
            <a:endParaRPr lang="en-US" noProof="0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175831" y="2608874"/>
            <a:ext cx="2812238" cy="25767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accent1"/>
                </a:solidFill>
              </a:defRPr>
            </a:lvl1pPr>
            <a:lvl2pPr marL="457142" indent="0">
              <a:buNone/>
              <a:defRPr/>
            </a:lvl2pPr>
            <a:lvl3pPr marL="914288" indent="0">
              <a:buNone/>
              <a:defRPr/>
            </a:lvl3pPr>
            <a:lvl4pPr marL="1371430" indent="0">
              <a:buNone/>
              <a:defRPr/>
            </a:lvl4pPr>
            <a:lvl5pPr marL="1828574" indent="0">
              <a:buNone/>
              <a:defRPr/>
            </a:lvl5pPr>
          </a:lstStyle>
          <a:p>
            <a:pPr lvl="0"/>
            <a:r>
              <a:rPr lang="en-US" noProof="0" dirty="0" smtClean="0"/>
              <a:t>F. +33 (0) 00 00 00 00</a:t>
            </a:r>
            <a:endParaRPr lang="en-US" noProof="0" dirty="0"/>
          </a:p>
        </p:txBody>
      </p:sp>
      <p:grpSp>
        <p:nvGrpSpPr>
          <p:cNvPr id="3" name="Group 21"/>
          <p:cNvGrpSpPr/>
          <p:nvPr/>
        </p:nvGrpSpPr>
        <p:grpSpPr>
          <a:xfrm>
            <a:off x="3547273" y="3258731"/>
            <a:ext cx="2049463" cy="517525"/>
            <a:chOff x="447675" y="4187826"/>
            <a:chExt cx="2049463" cy="517525"/>
          </a:xfrm>
          <a:solidFill>
            <a:schemeClr val="accent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630238" y="4187826"/>
              <a:ext cx="95250" cy="517525"/>
            </a:xfrm>
            <a:custGeom>
              <a:avLst/>
              <a:gdLst>
                <a:gd name="T0" fmla="*/ 27 w 60"/>
                <a:gd name="T1" fmla="*/ 163 h 326"/>
                <a:gd name="T2" fmla="*/ 60 w 60"/>
                <a:gd name="T3" fmla="*/ 0 h 326"/>
                <a:gd name="T4" fmla="*/ 33 w 60"/>
                <a:gd name="T5" fmla="*/ 0 h 326"/>
                <a:gd name="T6" fmla="*/ 0 w 60"/>
                <a:gd name="T7" fmla="*/ 163 h 326"/>
                <a:gd name="T8" fmla="*/ 33 w 60"/>
                <a:gd name="T9" fmla="*/ 326 h 326"/>
                <a:gd name="T10" fmla="*/ 60 w 60"/>
                <a:gd name="T11" fmla="*/ 326 h 326"/>
                <a:gd name="T12" fmla="*/ 27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27" y="163"/>
                  </a:moveTo>
                  <a:lnTo>
                    <a:pt x="60" y="0"/>
                  </a:lnTo>
                  <a:lnTo>
                    <a:pt x="33" y="0"/>
                  </a:lnTo>
                  <a:lnTo>
                    <a:pt x="0" y="163"/>
                  </a:lnTo>
                  <a:lnTo>
                    <a:pt x="33" y="326"/>
                  </a:lnTo>
                  <a:lnTo>
                    <a:pt x="60" y="326"/>
                  </a:lnTo>
                  <a:lnTo>
                    <a:pt x="2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447675" y="4187826"/>
              <a:ext cx="184150" cy="517525"/>
            </a:xfrm>
            <a:custGeom>
              <a:avLst/>
              <a:gdLst>
                <a:gd name="T0" fmla="*/ 30 w 116"/>
                <a:gd name="T1" fmla="*/ 163 h 326"/>
                <a:gd name="T2" fmla="*/ 116 w 116"/>
                <a:gd name="T3" fmla="*/ 0 h 326"/>
                <a:gd name="T4" fmla="*/ 86 w 116"/>
                <a:gd name="T5" fmla="*/ 0 h 326"/>
                <a:gd name="T6" fmla="*/ 0 w 116"/>
                <a:gd name="T7" fmla="*/ 163 h 326"/>
                <a:gd name="T8" fmla="*/ 86 w 116"/>
                <a:gd name="T9" fmla="*/ 326 h 326"/>
                <a:gd name="T10" fmla="*/ 116 w 116"/>
                <a:gd name="T11" fmla="*/ 326 h 326"/>
                <a:gd name="T12" fmla="*/ 30 w 116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326">
                  <a:moveTo>
                    <a:pt x="30" y="163"/>
                  </a:moveTo>
                  <a:lnTo>
                    <a:pt x="116" y="0"/>
                  </a:lnTo>
                  <a:lnTo>
                    <a:pt x="86" y="0"/>
                  </a:lnTo>
                  <a:lnTo>
                    <a:pt x="0" y="163"/>
                  </a:lnTo>
                  <a:lnTo>
                    <a:pt x="86" y="326"/>
                  </a:lnTo>
                  <a:lnTo>
                    <a:pt x="116" y="326"/>
                  </a:lnTo>
                  <a:lnTo>
                    <a:pt x="3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779463" y="4187826"/>
              <a:ext cx="95250" cy="517525"/>
            </a:xfrm>
            <a:custGeom>
              <a:avLst/>
              <a:gdLst>
                <a:gd name="T0" fmla="*/ 60 w 60"/>
                <a:gd name="T1" fmla="*/ 163 h 326"/>
                <a:gd name="T2" fmla="*/ 28 w 60"/>
                <a:gd name="T3" fmla="*/ 0 h 326"/>
                <a:gd name="T4" fmla="*/ 0 w 60"/>
                <a:gd name="T5" fmla="*/ 0 h 326"/>
                <a:gd name="T6" fmla="*/ 33 w 60"/>
                <a:gd name="T7" fmla="*/ 163 h 326"/>
                <a:gd name="T8" fmla="*/ 1 w 60"/>
                <a:gd name="T9" fmla="*/ 326 h 326"/>
                <a:gd name="T10" fmla="*/ 28 w 60"/>
                <a:gd name="T11" fmla="*/ 326 h 326"/>
                <a:gd name="T12" fmla="*/ 60 w 60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326">
                  <a:moveTo>
                    <a:pt x="60" y="163"/>
                  </a:moveTo>
                  <a:lnTo>
                    <a:pt x="28" y="0"/>
                  </a:lnTo>
                  <a:lnTo>
                    <a:pt x="0" y="0"/>
                  </a:lnTo>
                  <a:lnTo>
                    <a:pt x="33" y="163"/>
                  </a:lnTo>
                  <a:lnTo>
                    <a:pt x="1" y="326"/>
                  </a:lnTo>
                  <a:lnTo>
                    <a:pt x="28" y="326"/>
                  </a:lnTo>
                  <a:lnTo>
                    <a:pt x="6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873125" y="4187826"/>
              <a:ext cx="185738" cy="517525"/>
            </a:xfrm>
            <a:custGeom>
              <a:avLst/>
              <a:gdLst>
                <a:gd name="T0" fmla="*/ 117 w 117"/>
                <a:gd name="T1" fmla="*/ 163 h 326"/>
                <a:gd name="T2" fmla="*/ 31 w 117"/>
                <a:gd name="T3" fmla="*/ 0 h 326"/>
                <a:gd name="T4" fmla="*/ 0 w 117"/>
                <a:gd name="T5" fmla="*/ 0 h 326"/>
                <a:gd name="T6" fmla="*/ 87 w 117"/>
                <a:gd name="T7" fmla="*/ 163 h 326"/>
                <a:gd name="T8" fmla="*/ 1 w 117"/>
                <a:gd name="T9" fmla="*/ 326 h 326"/>
                <a:gd name="T10" fmla="*/ 31 w 117"/>
                <a:gd name="T11" fmla="*/ 326 h 326"/>
                <a:gd name="T12" fmla="*/ 117 w 117"/>
                <a:gd name="T13" fmla="*/ 163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326">
                  <a:moveTo>
                    <a:pt x="117" y="163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87" y="163"/>
                  </a:lnTo>
                  <a:lnTo>
                    <a:pt x="1" y="326"/>
                  </a:lnTo>
                  <a:lnTo>
                    <a:pt x="31" y="326"/>
                  </a:lnTo>
                  <a:lnTo>
                    <a:pt x="117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27" name="Freeform 9"/>
            <p:cNvSpPr>
              <a:spLocks noEditPoints="1"/>
            </p:cNvSpPr>
            <p:nvPr/>
          </p:nvSpPr>
          <p:spPr bwMode="auto">
            <a:xfrm>
              <a:off x="1182688" y="4327526"/>
              <a:ext cx="1314450" cy="250825"/>
            </a:xfrm>
            <a:custGeom>
              <a:avLst/>
              <a:gdLst>
                <a:gd name="T0" fmla="*/ 1109 w 1225"/>
                <a:gd name="T1" fmla="*/ 35 h 233"/>
                <a:gd name="T2" fmla="*/ 1065 w 1225"/>
                <a:gd name="T3" fmla="*/ 146 h 233"/>
                <a:gd name="T4" fmla="*/ 1166 w 1225"/>
                <a:gd name="T5" fmla="*/ 178 h 233"/>
                <a:gd name="T6" fmla="*/ 1225 w 1225"/>
                <a:gd name="T7" fmla="*/ 233 h 233"/>
                <a:gd name="T8" fmla="*/ 1088 w 1225"/>
                <a:gd name="T9" fmla="*/ 0 h 233"/>
                <a:gd name="T10" fmla="*/ 1030 w 1225"/>
                <a:gd name="T11" fmla="*/ 233 h 233"/>
                <a:gd name="T12" fmla="*/ 947 w 1225"/>
                <a:gd name="T13" fmla="*/ 0 h 233"/>
                <a:gd name="T14" fmla="*/ 910 w 1225"/>
                <a:gd name="T15" fmla="*/ 233 h 233"/>
                <a:gd name="T16" fmla="*/ 947 w 1225"/>
                <a:gd name="T17" fmla="*/ 0 h 233"/>
                <a:gd name="T18" fmla="*/ 835 w 1225"/>
                <a:gd name="T19" fmla="*/ 0 h 233"/>
                <a:gd name="T20" fmla="*/ 709 w 1225"/>
                <a:gd name="T21" fmla="*/ 180 h 233"/>
                <a:gd name="T22" fmla="*/ 633 w 1225"/>
                <a:gd name="T23" fmla="*/ 0 h 233"/>
                <a:gd name="T24" fmla="*/ 584 w 1225"/>
                <a:gd name="T25" fmla="*/ 233 h 233"/>
                <a:gd name="T26" fmla="*/ 620 w 1225"/>
                <a:gd name="T27" fmla="*/ 59 h 233"/>
                <a:gd name="T28" fmla="*/ 693 w 1225"/>
                <a:gd name="T29" fmla="*/ 233 h 233"/>
                <a:gd name="T30" fmla="*/ 797 w 1225"/>
                <a:gd name="T31" fmla="*/ 58 h 233"/>
                <a:gd name="T32" fmla="*/ 798 w 1225"/>
                <a:gd name="T33" fmla="*/ 233 h 233"/>
                <a:gd name="T34" fmla="*/ 370 w 1225"/>
                <a:gd name="T35" fmla="*/ 0 h 233"/>
                <a:gd name="T36" fmla="*/ 521 w 1225"/>
                <a:gd name="T37" fmla="*/ 233 h 233"/>
                <a:gd name="T38" fmla="*/ 407 w 1225"/>
                <a:gd name="T39" fmla="*/ 200 h 233"/>
                <a:gd name="T40" fmla="*/ 510 w 1225"/>
                <a:gd name="T41" fmla="*/ 131 h 233"/>
                <a:gd name="T42" fmla="*/ 407 w 1225"/>
                <a:gd name="T43" fmla="*/ 98 h 233"/>
                <a:gd name="T44" fmla="*/ 520 w 1225"/>
                <a:gd name="T45" fmla="*/ 33 h 233"/>
                <a:gd name="T46" fmla="*/ 370 w 1225"/>
                <a:gd name="T47" fmla="*/ 0 h 233"/>
                <a:gd name="T48" fmla="*/ 259 w 1225"/>
                <a:gd name="T49" fmla="*/ 162 h 233"/>
                <a:gd name="T50" fmla="*/ 185 w 1225"/>
                <a:gd name="T51" fmla="*/ 199 h 233"/>
                <a:gd name="T52" fmla="*/ 148 w 1225"/>
                <a:gd name="T53" fmla="*/ 34 h 233"/>
                <a:gd name="T54" fmla="*/ 242 w 1225"/>
                <a:gd name="T55" fmla="*/ 52 h 233"/>
                <a:gd name="T56" fmla="*/ 310 w 1225"/>
                <a:gd name="T57" fmla="*/ 117 h 233"/>
                <a:gd name="T58" fmla="*/ 250 w 1225"/>
                <a:gd name="T59" fmla="*/ 14 h 233"/>
                <a:gd name="T60" fmla="*/ 112 w 1225"/>
                <a:gd name="T61" fmla="*/ 0 h 233"/>
                <a:gd name="T62" fmla="*/ 186 w 1225"/>
                <a:gd name="T63" fmla="*/ 233 h 233"/>
                <a:gd name="T64" fmla="*/ 310 w 1225"/>
                <a:gd name="T65" fmla="*/ 117 h 233"/>
                <a:gd name="T66" fmla="*/ 0 w 1225"/>
                <a:gd name="T67" fmla="*/ 0 h 233"/>
                <a:gd name="T68" fmla="*/ 36 w 1225"/>
                <a:gd name="T69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5" h="233">
                  <a:moveTo>
                    <a:pt x="1065" y="146"/>
                  </a:moveTo>
                  <a:cubicBezTo>
                    <a:pt x="1109" y="35"/>
                    <a:pt x="1109" y="35"/>
                    <a:pt x="1109" y="35"/>
                  </a:cubicBezTo>
                  <a:cubicBezTo>
                    <a:pt x="1153" y="146"/>
                    <a:pt x="1153" y="146"/>
                    <a:pt x="1153" y="146"/>
                  </a:cubicBezTo>
                  <a:lnTo>
                    <a:pt x="1065" y="146"/>
                  </a:lnTo>
                  <a:close/>
                  <a:moveTo>
                    <a:pt x="1052" y="178"/>
                  </a:moveTo>
                  <a:cubicBezTo>
                    <a:pt x="1166" y="178"/>
                    <a:pt x="1166" y="178"/>
                    <a:pt x="1166" y="178"/>
                  </a:cubicBezTo>
                  <a:cubicBezTo>
                    <a:pt x="1187" y="233"/>
                    <a:pt x="1187" y="233"/>
                    <a:pt x="1187" y="233"/>
                  </a:cubicBezTo>
                  <a:cubicBezTo>
                    <a:pt x="1225" y="233"/>
                    <a:pt x="1225" y="233"/>
                    <a:pt x="1225" y="233"/>
                  </a:cubicBezTo>
                  <a:cubicBezTo>
                    <a:pt x="1131" y="0"/>
                    <a:pt x="1131" y="0"/>
                    <a:pt x="1131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992" y="233"/>
                    <a:pt x="992" y="233"/>
                    <a:pt x="992" y="233"/>
                  </a:cubicBezTo>
                  <a:cubicBezTo>
                    <a:pt x="1030" y="233"/>
                    <a:pt x="1030" y="233"/>
                    <a:pt x="1030" y="233"/>
                  </a:cubicBezTo>
                  <a:lnTo>
                    <a:pt x="1052" y="178"/>
                  </a:lnTo>
                  <a:close/>
                  <a:moveTo>
                    <a:pt x="947" y="0"/>
                  </a:moveTo>
                  <a:cubicBezTo>
                    <a:pt x="910" y="0"/>
                    <a:pt x="910" y="0"/>
                    <a:pt x="910" y="0"/>
                  </a:cubicBezTo>
                  <a:cubicBezTo>
                    <a:pt x="910" y="233"/>
                    <a:pt x="910" y="233"/>
                    <a:pt x="910" y="233"/>
                  </a:cubicBezTo>
                  <a:cubicBezTo>
                    <a:pt x="947" y="233"/>
                    <a:pt x="947" y="233"/>
                    <a:pt x="947" y="233"/>
                  </a:cubicBezTo>
                  <a:lnTo>
                    <a:pt x="947" y="0"/>
                  </a:lnTo>
                  <a:close/>
                  <a:moveTo>
                    <a:pt x="835" y="233"/>
                  </a:moveTo>
                  <a:cubicBezTo>
                    <a:pt x="835" y="0"/>
                    <a:pt x="835" y="0"/>
                    <a:pt x="835" y="0"/>
                  </a:cubicBezTo>
                  <a:cubicBezTo>
                    <a:pt x="784" y="0"/>
                    <a:pt x="784" y="0"/>
                    <a:pt x="784" y="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709" y="180"/>
                    <a:pt x="709" y="180"/>
                    <a:pt x="709" y="180"/>
                  </a:cubicBezTo>
                  <a:cubicBezTo>
                    <a:pt x="633" y="0"/>
                    <a:pt x="633" y="0"/>
                    <a:pt x="633" y="0"/>
                  </a:cubicBezTo>
                  <a:cubicBezTo>
                    <a:pt x="584" y="0"/>
                    <a:pt x="584" y="0"/>
                    <a:pt x="584" y="0"/>
                  </a:cubicBezTo>
                  <a:cubicBezTo>
                    <a:pt x="584" y="233"/>
                    <a:pt x="584" y="233"/>
                    <a:pt x="584" y="233"/>
                  </a:cubicBezTo>
                  <a:cubicBezTo>
                    <a:pt x="620" y="233"/>
                    <a:pt x="620" y="233"/>
                    <a:pt x="620" y="233"/>
                  </a:cubicBezTo>
                  <a:cubicBezTo>
                    <a:pt x="620" y="59"/>
                    <a:pt x="620" y="59"/>
                    <a:pt x="620" y="59"/>
                  </a:cubicBezTo>
                  <a:cubicBezTo>
                    <a:pt x="621" y="59"/>
                    <a:pt x="621" y="59"/>
                    <a:pt x="621" y="59"/>
                  </a:cubicBezTo>
                  <a:cubicBezTo>
                    <a:pt x="693" y="233"/>
                    <a:pt x="693" y="233"/>
                    <a:pt x="693" y="233"/>
                  </a:cubicBezTo>
                  <a:cubicBezTo>
                    <a:pt x="724" y="233"/>
                    <a:pt x="724" y="233"/>
                    <a:pt x="724" y="233"/>
                  </a:cubicBezTo>
                  <a:cubicBezTo>
                    <a:pt x="797" y="58"/>
                    <a:pt x="797" y="58"/>
                    <a:pt x="797" y="58"/>
                  </a:cubicBezTo>
                  <a:cubicBezTo>
                    <a:pt x="798" y="58"/>
                    <a:pt x="798" y="58"/>
                    <a:pt x="798" y="58"/>
                  </a:cubicBezTo>
                  <a:cubicBezTo>
                    <a:pt x="798" y="233"/>
                    <a:pt x="798" y="233"/>
                    <a:pt x="798" y="233"/>
                  </a:cubicBezTo>
                  <a:lnTo>
                    <a:pt x="835" y="233"/>
                  </a:lnTo>
                  <a:close/>
                  <a:moveTo>
                    <a:pt x="370" y="0"/>
                  </a:moveTo>
                  <a:cubicBezTo>
                    <a:pt x="370" y="233"/>
                    <a:pt x="370" y="233"/>
                    <a:pt x="370" y="233"/>
                  </a:cubicBezTo>
                  <a:cubicBezTo>
                    <a:pt x="521" y="233"/>
                    <a:pt x="521" y="233"/>
                    <a:pt x="521" y="233"/>
                  </a:cubicBezTo>
                  <a:cubicBezTo>
                    <a:pt x="521" y="200"/>
                    <a:pt x="521" y="200"/>
                    <a:pt x="521" y="200"/>
                  </a:cubicBezTo>
                  <a:cubicBezTo>
                    <a:pt x="407" y="200"/>
                    <a:pt x="407" y="200"/>
                    <a:pt x="407" y="200"/>
                  </a:cubicBezTo>
                  <a:cubicBezTo>
                    <a:pt x="407" y="131"/>
                    <a:pt x="407" y="131"/>
                    <a:pt x="407" y="131"/>
                  </a:cubicBezTo>
                  <a:cubicBezTo>
                    <a:pt x="510" y="131"/>
                    <a:pt x="510" y="131"/>
                    <a:pt x="510" y="131"/>
                  </a:cubicBezTo>
                  <a:cubicBezTo>
                    <a:pt x="510" y="98"/>
                    <a:pt x="510" y="98"/>
                    <a:pt x="510" y="98"/>
                  </a:cubicBezTo>
                  <a:cubicBezTo>
                    <a:pt x="407" y="98"/>
                    <a:pt x="407" y="98"/>
                    <a:pt x="407" y="98"/>
                  </a:cubicBezTo>
                  <a:cubicBezTo>
                    <a:pt x="407" y="33"/>
                    <a:pt x="407" y="33"/>
                    <a:pt x="407" y="33"/>
                  </a:cubicBezTo>
                  <a:cubicBezTo>
                    <a:pt x="520" y="33"/>
                    <a:pt x="520" y="33"/>
                    <a:pt x="520" y="33"/>
                  </a:cubicBezTo>
                  <a:cubicBezTo>
                    <a:pt x="520" y="0"/>
                    <a:pt x="520" y="0"/>
                    <a:pt x="520" y="0"/>
                  </a:cubicBezTo>
                  <a:lnTo>
                    <a:pt x="370" y="0"/>
                  </a:lnTo>
                  <a:close/>
                  <a:moveTo>
                    <a:pt x="272" y="117"/>
                  </a:moveTo>
                  <a:cubicBezTo>
                    <a:pt x="272" y="133"/>
                    <a:pt x="268" y="148"/>
                    <a:pt x="259" y="162"/>
                  </a:cubicBezTo>
                  <a:cubicBezTo>
                    <a:pt x="254" y="169"/>
                    <a:pt x="249" y="176"/>
                    <a:pt x="242" y="181"/>
                  </a:cubicBezTo>
                  <a:cubicBezTo>
                    <a:pt x="229" y="192"/>
                    <a:pt x="209" y="199"/>
                    <a:pt x="185" y="199"/>
                  </a:cubicBezTo>
                  <a:cubicBezTo>
                    <a:pt x="148" y="199"/>
                    <a:pt x="148" y="199"/>
                    <a:pt x="148" y="199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85" y="34"/>
                    <a:pt x="185" y="34"/>
                    <a:pt x="185" y="34"/>
                  </a:cubicBezTo>
                  <a:cubicBezTo>
                    <a:pt x="209" y="34"/>
                    <a:pt x="229" y="41"/>
                    <a:pt x="242" y="52"/>
                  </a:cubicBezTo>
                  <a:cubicBezTo>
                    <a:pt x="262" y="69"/>
                    <a:pt x="273" y="95"/>
                    <a:pt x="272" y="117"/>
                  </a:cubicBezTo>
                  <a:moveTo>
                    <a:pt x="310" y="117"/>
                  </a:moveTo>
                  <a:cubicBezTo>
                    <a:pt x="310" y="95"/>
                    <a:pt x="304" y="72"/>
                    <a:pt x="290" y="50"/>
                  </a:cubicBezTo>
                  <a:cubicBezTo>
                    <a:pt x="281" y="36"/>
                    <a:pt x="267" y="23"/>
                    <a:pt x="250" y="14"/>
                  </a:cubicBezTo>
                  <a:cubicBezTo>
                    <a:pt x="233" y="5"/>
                    <a:pt x="211" y="0"/>
                    <a:pt x="186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233"/>
                    <a:pt x="112" y="233"/>
                    <a:pt x="112" y="233"/>
                  </a:cubicBezTo>
                  <a:cubicBezTo>
                    <a:pt x="186" y="233"/>
                    <a:pt x="186" y="233"/>
                    <a:pt x="186" y="233"/>
                  </a:cubicBezTo>
                  <a:cubicBezTo>
                    <a:pt x="220" y="233"/>
                    <a:pt x="249" y="223"/>
                    <a:pt x="267" y="207"/>
                  </a:cubicBezTo>
                  <a:cubicBezTo>
                    <a:pt x="296" y="184"/>
                    <a:pt x="311" y="149"/>
                    <a:pt x="310" y="117"/>
                  </a:cubicBezTo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36" y="233"/>
                    <a:pt x="36" y="233"/>
                    <a:pt x="36" y="233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pic>
        <p:nvPicPr>
          <p:cNvPr id="136" name="Picture 1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884" y="4187532"/>
            <a:ext cx="2144232" cy="503200"/>
          </a:xfrm>
          <a:prstGeom prst="rect">
            <a:avLst/>
          </a:prstGeom>
        </p:spPr>
      </p:pic>
      <p:grpSp>
        <p:nvGrpSpPr>
          <p:cNvPr id="4" name="Group 8"/>
          <p:cNvGrpSpPr>
            <a:grpSpLocks noChangeAspect="1"/>
          </p:cNvGrpSpPr>
          <p:nvPr/>
        </p:nvGrpSpPr>
        <p:grpSpPr bwMode="auto">
          <a:xfrm rot="10800000">
            <a:off x="-19613" y="-11829"/>
            <a:ext cx="8288755" cy="2780615"/>
            <a:chOff x="1243" y="1097"/>
            <a:chExt cx="3272" cy="1048"/>
          </a:xfrm>
        </p:grpSpPr>
        <p:sp>
          <p:nvSpPr>
            <p:cNvPr id="137" name="Line 9"/>
            <p:cNvSpPr>
              <a:spLocks noChangeShapeType="1"/>
            </p:cNvSpPr>
            <p:nvPr/>
          </p:nvSpPr>
          <p:spPr bwMode="auto">
            <a:xfrm>
              <a:off x="3650" y="2010"/>
              <a:ext cx="69" cy="13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8" name="Line 10"/>
            <p:cNvSpPr>
              <a:spLocks noChangeShapeType="1"/>
            </p:cNvSpPr>
            <p:nvPr/>
          </p:nvSpPr>
          <p:spPr bwMode="auto">
            <a:xfrm>
              <a:off x="3860" y="1766"/>
              <a:ext cx="239" cy="37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39" name="Line 11"/>
            <p:cNvSpPr>
              <a:spLocks noChangeShapeType="1"/>
            </p:cNvSpPr>
            <p:nvPr/>
          </p:nvSpPr>
          <p:spPr bwMode="auto">
            <a:xfrm>
              <a:off x="3966" y="1645"/>
              <a:ext cx="351" cy="50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0" name="Line 12"/>
            <p:cNvSpPr>
              <a:spLocks noChangeShapeType="1"/>
            </p:cNvSpPr>
            <p:nvPr/>
          </p:nvSpPr>
          <p:spPr bwMode="auto">
            <a:xfrm flipH="1" flipV="1">
              <a:off x="4124" y="1462"/>
              <a:ext cx="391" cy="45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1" name="Line 13"/>
            <p:cNvSpPr>
              <a:spLocks noChangeShapeType="1"/>
            </p:cNvSpPr>
            <p:nvPr/>
          </p:nvSpPr>
          <p:spPr bwMode="auto">
            <a:xfrm>
              <a:off x="4072" y="1522"/>
              <a:ext cx="443" cy="55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2" name="Line 14"/>
            <p:cNvSpPr>
              <a:spLocks noChangeShapeType="1"/>
            </p:cNvSpPr>
            <p:nvPr/>
          </p:nvSpPr>
          <p:spPr bwMode="auto">
            <a:xfrm flipH="1" flipV="1">
              <a:off x="4018" y="1582"/>
              <a:ext cx="420" cy="56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3" name="Line 15"/>
            <p:cNvSpPr>
              <a:spLocks noChangeShapeType="1"/>
            </p:cNvSpPr>
            <p:nvPr/>
          </p:nvSpPr>
          <p:spPr bwMode="auto">
            <a:xfrm flipH="1" flipV="1">
              <a:off x="3914" y="1705"/>
              <a:ext cx="291" cy="44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4" name="Line 16"/>
            <p:cNvSpPr>
              <a:spLocks noChangeShapeType="1"/>
            </p:cNvSpPr>
            <p:nvPr/>
          </p:nvSpPr>
          <p:spPr bwMode="auto">
            <a:xfrm flipH="1" flipV="1">
              <a:off x="3808" y="1826"/>
              <a:ext cx="189" cy="31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5" name="Line 17"/>
            <p:cNvSpPr>
              <a:spLocks noChangeShapeType="1"/>
            </p:cNvSpPr>
            <p:nvPr/>
          </p:nvSpPr>
          <p:spPr bwMode="auto">
            <a:xfrm flipH="1" flipV="1">
              <a:off x="3596" y="2070"/>
              <a:ext cx="38" cy="7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6" name="Line 18"/>
            <p:cNvSpPr>
              <a:spLocks noChangeShapeType="1"/>
            </p:cNvSpPr>
            <p:nvPr/>
          </p:nvSpPr>
          <p:spPr bwMode="auto">
            <a:xfrm>
              <a:off x="3754" y="1887"/>
              <a:ext cx="148" cy="25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7" name="Line 19"/>
            <p:cNvSpPr>
              <a:spLocks noChangeShapeType="1"/>
            </p:cNvSpPr>
            <p:nvPr/>
          </p:nvSpPr>
          <p:spPr bwMode="auto">
            <a:xfrm flipH="1" flipV="1">
              <a:off x="3702" y="1949"/>
              <a:ext cx="106" cy="19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8" name="Line 20"/>
            <p:cNvSpPr>
              <a:spLocks noChangeShapeType="1"/>
            </p:cNvSpPr>
            <p:nvPr/>
          </p:nvSpPr>
          <p:spPr bwMode="auto">
            <a:xfrm flipH="1" flipV="1">
              <a:off x="4336" y="1218"/>
              <a:ext cx="179" cy="14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49" name="Line 21"/>
            <p:cNvSpPr>
              <a:spLocks noChangeShapeType="1"/>
            </p:cNvSpPr>
            <p:nvPr/>
          </p:nvSpPr>
          <p:spPr bwMode="auto">
            <a:xfrm>
              <a:off x="4388" y="1157"/>
              <a:ext cx="127" cy="9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0" name="Line 22"/>
            <p:cNvSpPr>
              <a:spLocks noChangeShapeType="1"/>
            </p:cNvSpPr>
            <p:nvPr/>
          </p:nvSpPr>
          <p:spPr bwMode="auto">
            <a:xfrm flipH="1" flipV="1">
              <a:off x="4230" y="1341"/>
              <a:ext cx="285" cy="27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1" name="Line 23"/>
            <p:cNvSpPr>
              <a:spLocks noChangeShapeType="1"/>
            </p:cNvSpPr>
            <p:nvPr/>
          </p:nvSpPr>
          <p:spPr bwMode="auto">
            <a:xfrm flipH="1" flipV="1">
              <a:off x="4442" y="1097"/>
              <a:ext cx="73" cy="4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2" name="Line 24"/>
            <p:cNvSpPr>
              <a:spLocks noChangeShapeType="1"/>
            </p:cNvSpPr>
            <p:nvPr/>
          </p:nvSpPr>
          <p:spPr bwMode="auto">
            <a:xfrm>
              <a:off x="4284" y="1278"/>
              <a:ext cx="231" cy="20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3" name="Line 25"/>
            <p:cNvSpPr>
              <a:spLocks noChangeShapeType="1"/>
            </p:cNvSpPr>
            <p:nvPr/>
          </p:nvSpPr>
          <p:spPr bwMode="auto">
            <a:xfrm>
              <a:off x="4178" y="1401"/>
              <a:ext cx="337" cy="36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4" name="Line 26"/>
            <p:cNvSpPr>
              <a:spLocks noChangeShapeType="1"/>
            </p:cNvSpPr>
            <p:nvPr/>
          </p:nvSpPr>
          <p:spPr bwMode="auto">
            <a:xfrm>
              <a:off x="3557" y="2062"/>
              <a:ext cx="43" cy="8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5" name="Line 27"/>
            <p:cNvSpPr>
              <a:spLocks noChangeShapeType="1"/>
            </p:cNvSpPr>
            <p:nvPr/>
          </p:nvSpPr>
          <p:spPr bwMode="auto">
            <a:xfrm>
              <a:off x="2237" y="1835"/>
              <a:ext cx="245" cy="31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6" name="Line 28"/>
            <p:cNvSpPr>
              <a:spLocks noChangeShapeType="1"/>
            </p:cNvSpPr>
            <p:nvPr/>
          </p:nvSpPr>
          <p:spPr bwMode="auto">
            <a:xfrm flipH="1" flipV="1">
              <a:off x="2199" y="1843"/>
              <a:ext cx="229" cy="30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7" name="Line 29"/>
            <p:cNvSpPr>
              <a:spLocks noChangeShapeType="1"/>
            </p:cNvSpPr>
            <p:nvPr/>
          </p:nvSpPr>
          <p:spPr bwMode="auto">
            <a:xfrm flipH="1" flipV="1">
              <a:off x="2347" y="1807"/>
              <a:ext cx="305" cy="33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8" name="Line 30"/>
            <p:cNvSpPr>
              <a:spLocks noChangeShapeType="1"/>
            </p:cNvSpPr>
            <p:nvPr/>
          </p:nvSpPr>
          <p:spPr bwMode="auto">
            <a:xfrm>
              <a:off x="2309" y="1818"/>
              <a:ext cx="285" cy="32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59" name="Line 31"/>
            <p:cNvSpPr>
              <a:spLocks noChangeShapeType="1"/>
            </p:cNvSpPr>
            <p:nvPr/>
          </p:nvSpPr>
          <p:spPr bwMode="auto">
            <a:xfrm flipH="1" flipV="1">
              <a:off x="2272" y="1826"/>
              <a:ext cx="266" cy="31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0" name="Line 32"/>
            <p:cNvSpPr>
              <a:spLocks noChangeShapeType="1"/>
            </p:cNvSpPr>
            <p:nvPr/>
          </p:nvSpPr>
          <p:spPr bwMode="auto">
            <a:xfrm flipH="1" flipV="1">
              <a:off x="1979" y="1895"/>
              <a:ext cx="143" cy="25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1" name="Line 33"/>
            <p:cNvSpPr>
              <a:spLocks noChangeShapeType="1"/>
            </p:cNvSpPr>
            <p:nvPr/>
          </p:nvSpPr>
          <p:spPr bwMode="auto">
            <a:xfrm flipH="1" flipV="1">
              <a:off x="2052" y="1878"/>
              <a:ext cx="170" cy="26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2" name="Line 34"/>
            <p:cNvSpPr>
              <a:spLocks noChangeShapeType="1"/>
            </p:cNvSpPr>
            <p:nvPr/>
          </p:nvSpPr>
          <p:spPr bwMode="auto">
            <a:xfrm flipH="1" flipV="1">
              <a:off x="2126" y="1862"/>
              <a:ext cx="198" cy="28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3" name="Line 35"/>
            <p:cNvSpPr>
              <a:spLocks noChangeShapeType="1"/>
            </p:cNvSpPr>
            <p:nvPr/>
          </p:nvSpPr>
          <p:spPr bwMode="auto">
            <a:xfrm>
              <a:off x="2016" y="1887"/>
              <a:ext cx="156" cy="25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4" name="Line 36"/>
            <p:cNvSpPr>
              <a:spLocks noChangeShapeType="1"/>
            </p:cNvSpPr>
            <p:nvPr/>
          </p:nvSpPr>
          <p:spPr bwMode="auto">
            <a:xfrm>
              <a:off x="2089" y="1870"/>
              <a:ext cx="183" cy="27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5" name="Line 37"/>
            <p:cNvSpPr>
              <a:spLocks noChangeShapeType="1"/>
            </p:cNvSpPr>
            <p:nvPr/>
          </p:nvSpPr>
          <p:spPr bwMode="auto">
            <a:xfrm>
              <a:off x="2162" y="1851"/>
              <a:ext cx="214" cy="29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6" name="Line 38"/>
            <p:cNvSpPr>
              <a:spLocks noChangeShapeType="1"/>
            </p:cNvSpPr>
            <p:nvPr/>
          </p:nvSpPr>
          <p:spPr bwMode="auto">
            <a:xfrm flipH="1" flipV="1">
              <a:off x="2657" y="1862"/>
              <a:ext cx="226" cy="28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7" name="Line 39"/>
            <p:cNvSpPr>
              <a:spLocks noChangeShapeType="1"/>
            </p:cNvSpPr>
            <p:nvPr/>
          </p:nvSpPr>
          <p:spPr bwMode="auto">
            <a:xfrm>
              <a:off x="2617" y="1851"/>
              <a:ext cx="241" cy="29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8" name="Line 40"/>
            <p:cNvSpPr>
              <a:spLocks noChangeShapeType="1"/>
            </p:cNvSpPr>
            <p:nvPr/>
          </p:nvSpPr>
          <p:spPr bwMode="auto">
            <a:xfrm>
              <a:off x="2696" y="1870"/>
              <a:ext cx="214" cy="27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69" name="Line 41"/>
            <p:cNvSpPr>
              <a:spLocks noChangeShapeType="1"/>
            </p:cNvSpPr>
            <p:nvPr/>
          </p:nvSpPr>
          <p:spPr bwMode="auto">
            <a:xfrm flipH="1" flipV="1">
              <a:off x="2580" y="1843"/>
              <a:ext cx="251" cy="30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0" name="Line 42"/>
            <p:cNvSpPr>
              <a:spLocks noChangeShapeType="1"/>
            </p:cNvSpPr>
            <p:nvPr/>
          </p:nvSpPr>
          <p:spPr bwMode="auto">
            <a:xfrm>
              <a:off x="2384" y="1799"/>
              <a:ext cx="329" cy="34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1" name="Line 43"/>
            <p:cNvSpPr>
              <a:spLocks noChangeShapeType="1"/>
            </p:cNvSpPr>
            <p:nvPr/>
          </p:nvSpPr>
          <p:spPr bwMode="auto">
            <a:xfrm flipH="1" flipV="1">
              <a:off x="2422" y="1807"/>
              <a:ext cx="314" cy="33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2" name="Line 44"/>
            <p:cNvSpPr>
              <a:spLocks noChangeShapeType="1"/>
            </p:cNvSpPr>
            <p:nvPr/>
          </p:nvSpPr>
          <p:spPr bwMode="auto">
            <a:xfrm>
              <a:off x="2461" y="1818"/>
              <a:ext cx="297" cy="32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3" name="Line 45"/>
            <p:cNvSpPr>
              <a:spLocks noChangeShapeType="1"/>
            </p:cNvSpPr>
            <p:nvPr/>
          </p:nvSpPr>
          <p:spPr bwMode="auto">
            <a:xfrm>
              <a:off x="2540" y="1835"/>
              <a:ext cx="266" cy="31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4" name="Line 46"/>
            <p:cNvSpPr>
              <a:spLocks noChangeShapeType="1"/>
            </p:cNvSpPr>
            <p:nvPr/>
          </p:nvSpPr>
          <p:spPr bwMode="auto">
            <a:xfrm flipH="1" flipV="1">
              <a:off x="2501" y="1826"/>
              <a:ext cx="280" cy="31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5" name="Line 47"/>
            <p:cNvSpPr>
              <a:spLocks noChangeShapeType="1"/>
            </p:cNvSpPr>
            <p:nvPr/>
          </p:nvSpPr>
          <p:spPr bwMode="auto">
            <a:xfrm>
              <a:off x="1318" y="2053"/>
              <a:ext cx="21" cy="9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6" name="Line 48"/>
            <p:cNvSpPr>
              <a:spLocks noChangeShapeType="1"/>
            </p:cNvSpPr>
            <p:nvPr/>
          </p:nvSpPr>
          <p:spPr bwMode="auto">
            <a:xfrm>
              <a:off x="1941" y="1903"/>
              <a:ext cx="134" cy="24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7" name="Line 49"/>
            <p:cNvSpPr>
              <a:spLocks noChangeShapeType="1"/>
            </p:cNvSpPr>
            <p:nvPr/>
          </p:nvSpPr>
          <p:spPr bwMode="auto">
            <a:xfrm>
              <a:off x="1463" y="2018"/>
              <a:ext cx="38" cy="12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8" name="Line 50"/>
            <p:cNvSpPr>
              <a:spLocks noChangeShapeType="1"/>
            </p:cNvSpPr>
            <p:nvPr/>
          </p:nvSpPr>
          <p:spPr bwMode="auto">
            <a:xfrm>
              <a:off x="1428" y="2026"/>
              <a:ext cx="31" cy="11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79" name="Line 51"/>
            <p:cNvSpPr>
              <a:spLocks noChangeShapeType="1"/>
            </p:cNvSpPr>
            <p:nvPr/>
          </p:nvSpPr>
          <p:spPr bwMode="auto">
            <a:xfrm>
              <a:off x="1501" y="2010"/>
              <a:ext cx="41" cy="13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0" name="Line 52"/>
            <p:cNvSpPr>
              <a:spLocks noChangeShapeType="1"/>
            </p:cNvSpPr>
            <p:nvPr/>
          </p:nvSpPr>
          <p:spPr bwMode="auto">
            <a:xfrm flipH="1" flipV="1">
              <a:off x="2736" y="1878"/>
              <a:ext cx="203" cy="26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1" name="Line 53"/>
            <p:cNvSpPr>
              <a:spLocks noChangeShapeType="1"/>
            </p:cNvSpPr>
            <p:nvPr/>
          </p:nvSpPr>
          <p:spPr bwMode="auto">
            <a:xfrm>
              <a:off x="1243" y="2070"/>
              <a:ext cx="15" cy="7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2" name="Line 54"/>
            <p:cNvSpPr>
              <a:spLocks noChangeShapeType="1"/>
            </p:cNvSpPr>
            <p:nvPr/>
          </p:nvSpPr>
          <p:spPr bwMode="auto">
            <a:xfrm>
              <a:off x="1280" y="2062"/>
              <a:ext cx="17" cy="8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3" name="Line 55"/>
            <p:cNvSpPr>
              <a:spLocks noChangeShapeType="1"/>
            </p:cNvSpPr>
            <p:nvPr/>
          </p:nvSpPr>
          <p:spPr bwMode="auto">
            <a:xfrm>
              <a:off x="1353" y="2043"/>
              <a:ext cx="25" cy="10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4" name="Line 56"/>
            <p:cNvSpPr>
              <a:spLocks noChangeShapeType="1"/>
            </p:cNvSpPr>
            <p:nvPr/>
          </p:nvSpPr>
          <p:spPr bwMode="auto">
            <a:xfrm flipH="1" flipV="1">
              <a:off x="1538" y="1999"/>
              <a:ext cx="46" cy="14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5" name="Line 57"/>
            <p:cNvSpPr>
              <a:spLocks noChangeShapeType="1"/>
            </p:cNvSpPr>
            <p:nvPr/>
          </p:nvSpPr>
          <p:spPr bwMode="auto">
            <a:xfrm>
              <a:off x="1391" y="2035"/>
              <a:ext cx="27" cy="11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6" name="Line 58"/>
            <p:cNvSpPr>
              <a:spLocks noChangeShapeType="1"/>
            </p:cNvSpPr>
            <p:nvPr/>
          </p:nvSpPr>
          <p:spPr bwMode="auto">
            <a:xfrm>
              <a:off x="1796" y="1939"/>
              <a:ext cx="94" cy="20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7" name="Line 59"/>
            <p:cNvSpPr>
              <a:spLocks noChangeShapeType="1"/>
            </p:cNvSpPr>
            <p:nvPr/>
          </p:nvSpPr>
          <p:spPr bwMode="auto">
            <a:xfrm>
              <a:off x="1869" y="1922"/>
              <a:ext cx="112" cy="22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8" name="Line 60"/>
            <p:cNvSpPr>
              <a:spLocks noChangeShapeType="1"/>
            </p:cNvSpPr>
            <p:nvPr/>
          </p:nvSpPr>
          <p:spPr bwMode="auto">
            <a:xfrm flipH="1" flipV="1">
              <a:off x="1831" y="1930"/>
              <a:ext cx="104" cy="21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89" name="Line 61"/>
            <p:cNvSpPr>
              <a:spLocks noChangeShapeType="1"/>
            </p:cNvSpPr>
            <p:nvPr/>
          </p:nvSpPr>
          <p:spPr bwMode="auto">
            <a:xfrm flipH="1" flipV="1">
              <a:off x="1906" y="1914"/>
              <a:ext cx="121" cy="231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0" name="Line 62"/>
            <p:cNvSpPr>
              <a:spLocks noChangeShapeType="1"/>
            </p:cNvSpPr>
            <p:nvPr/>
          </p:nvSpPr>
          <p:spPr bwMode="auto">
            <a:xfrm>
              <a:off x="1576" y="1991"/>
              <a:ext cx="50" cy="15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1" name="Line 63"/>
            <p:cNvSpPr>
              <a:spLocks noChangeShapeType="1"/>
            </p:cNvSpPr>
            <p:nvPr/>
          </p:nvSpPr>
          <p:spPr bwMode="auto">
            <a:xfrm flipH="1" flipV="1">
              <a:off x="1759" y="1947"/>
              <a:ext cx="85" cy="19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2" name="Line 64"/>
            <p:cNvSpPr>
              <a:spLocks noChangeShapeType="1"/>
            </p:cNvSpPr>
            <p:nvPr/>
          </p:nvSpPr>
          <p:spPr bwMode="auto">
            <a:xfrm>
              <a:off x="1648" y="1974"/>
              <a:ext cx="63" cy="171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3" name="Line 65"/>
            <p:cNvSpPr>
              <a:spLocks noChangeShapeType="1"/>
            </p:cNvSpPr>
            <p:nvPr/>
          </p:nvSpPr>
          <p:spPr bwMode="auto">
            <a:xfrm flipH="1" flipV="1">
              <a:off x="1611" y="1982"/>
              <a:ext cx="58" cy="16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4" name="Line 66"/>
            <p:cNvSpPr>
              <a:spLocks noChangeShapeType="1"/>
            </p:cNvSpPr>
            <p:nvPr/>
          </p:nvSpPr>
          <p:spPr bwMode="auto">
            <a:xfrm>
              <a:off x="1721" y="1957"/>
              <a:ext cx="79" cy="18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5" name="Line 67"/>
            <p:cNvSpPr>
              <a:spLocks noChangeShapeType="1"/>
            </p:cNvSpPr>
            <p:nvPr/>
          </p:nvSpPr>
          <p:spPr bwMode="auto">
            <a:xfrm flipH="1" flipV="1">
              <a:off x="1686" y="1966"/>
              <a:ext cx="68" cy="17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6" name="Line 68"/>
            <p:cNvSpPr>
              <a:spLocks noChangeShapeType="1"/>
            </p:cNvSpPr>
            <p:nvPr/>
          </p:nvSpPr>
          <p:spPr bwMode="auto">
            <a:xfrm>
              <a:off x="3166" y="1974"/>
              <a:ext cx="104" cy="171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7" name="Line 69"/>
            <p:cNvSpPr>
              <a:spLocks noChangeShapeType="1"/>
            </p:cNvSpPr>
            <p:nvPr/>
          </p:nvSpPr>
          <p:spPr bwMode="auto">
            <a:xfrm flipH="1" flipV="1">
              <a:off x="3205" y="1982"/>
              <a:ext cx="96" cy="16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8" name="Line 70"/>
            <p:cNvSpPr>
              <a:spLocks noChangeShapeType="1"/>
            </p:cNvSpPr>
            <p:nvPr/>
          </p:nvSpPr>
          <p:spPr bwMode="auto">
            <a:xfrm>
              <a:off x="3245" y="1991"/>
              <a:ext cx="89" cy="154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199" name="Line 71"/>
            <p:cNvSpPr>
              <a:spLocks noChangeShapeType="1"/>
            </p:cNvSpPr>
            <p:nvPr/>
          </p:nvSpPr>
          <p:spPr bwMode="auto">
            <a:xfrm flipH="1" flipV="1">
              <a:off x="3284" y="1999"/>
              <a:ext cx="81" cy="14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0" name="Line 72"/>
            <p:cNvSpPr>
              <a:spLocks noChangeShapeType="1"/>
            </p:cNvSpPr>
            <p:nvPr/>
          </p:nvSpPr>
          <p:spPr bwMode="auto">
            <a:xfrm>
              <a:off x="3087" y="1957"/>
              <a:ext cx="118" cy="18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1" name="Line 73"/>
            <p:cNvSpPr>
              <a:spLocks noChangeShapeType="1"/>
            </p:cNvSpPr>
            <p:nvPr/>
          </p:nvSpPr>
          <p:spPr bwMode="auto">
            <a:xfrm>
              <a:off x="3010" y="1939"/>
              <a:ext cx="135" cy="206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2" name="Line 74"/>
            <p:cNvSpPr>
              <a:spLocks noChangeShapeType="1"/>
            </p:cNvSpPr>
            <p:nvPr/>
          </p:nvSpPr>
          <p:spPr bwMode="auto">
            <a:xfrm flipH="1" flipV="1">
              <a:off x="3049" y="1947"/>
              <a:ext cx="125" cy="19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3" name="Line 75"/>
            <p:cNvSpPr>
              <a:spLocks noChangeShapeType="1"/>
            </p:cNvSpPr>
            <p:nvPr/>
          </p:nvSpPr>
          <p:spPr bwMode="auto">
            <a:xfrm>
              <a:off x="3480" y="2043"/>
              <a:ext cx="52" cy="10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4" name="Line 76"/>
            <p:cNvSpPr>
              <a:spLocks noChangeShapeType="1"/>
            </p:cNvSpPr>
            <p:nvPr/>
          </p:nvSpPr>
          <p:spPr bwMode="auto">
            <a:xfrm flipH="1" flipV="1">
              <a:off x="3517" y="2053"/>
              <a:ext cx="48" cy="9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5" name="Line 77"/>
            <p:cNvSpPr>
              <a:spLocks noChangeShapeType="1"/>
            </p:cNvSpPr>
            <p:nvPr/>
          </p:nvSpPr>
          <p:spPr bwMode="auto">
            <a:xfrm>
              <a:off x="3322" y="2010"/>
              <a:ext cx="77" cy="13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6" name="Line 78"/>
            <p:cNvSpPr>
              <a:spLocks noChangeShapeType="1"/>
            </p:cNvSpPr>
            <p:nvPr/>
          </p:nvSpPr>
          <p:spPr bwMode="auto">
            <a:xfrm flipH="1" flipV="1">
              <a:off x="3440" y="2035"/>
              <a:ext cx="58" cy="11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7" name="Line 79"/>
            <p:cNvSpPr>
              <a:spLocks noChangeShapeType="1"/>
            </p:cNvSpPr>
            <p:nvPr/>
          </p:nvSpPr>
          <p:spPr bwMode="auto">
            <a:xfrm flipH="1" flipV="1">
              <a:off x="3361" y="2018"/>
              <a:ext cx="71" cy="127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8" name="Line 80"/>
            <p:cNvSpPr>
              <a:spLocks noChangeShapeType="1"/>
            </p:cNvSpPr>
            <p:nvPr/>
          </p:nvSpPr>
          <p:spPr bwMode="auto">
            <a:xfrm>
              <a:off x="3401" y="2026"/>
              <a:ext cx="64" cy="11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09" name="Line 81"/>
            <p:cNvSpPr>
              <a:spLocks noChangeShapeType="1"/>
            </p:cNvSpPr>
            <p:nvPr/>
          </p:nvSpPr>
          <p:spPr bwMode="auto">
            <a:xfrm flipH="1" flipV="1">
              <a:off x="3126" y="1966"/>
              <a:ext cx="113" cy="179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0" name="Line 82"/>
            <p:cNvSpPr>
              <a:spLocks noChangeShapeType="1"/>
            </p:cNvSpPr>
            <p:nvPr/>
          </p:nvSpPr>
          <p:spPr bwMode="auto">
            <a:xfrm>
              <a:off x="2852" y="1903"/>
              <a:ext cx="172" cy="242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1" name="Line 83"/>
            <p:cNvSpPr>
              <a:spLocks noChangeShapeType="1"/>
            </p:cNvSpPr>
            <p:nvPr/>
          </p:nvSpPr>
          <p:spPr bwMode="auto">
            <a:xfrm flipH="1" flipV="1">
              <a:off x="2891" y="1914"/>
              <a:ext cx="163" cy="231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2" name="Line 84"/>
            <p:cNvSpPr>
              <a:spLocks noChangeShapeType="1"/>
            </p:cNvSpPr>
            <p:nvPr/>
          </p:nvSpPr>
          <p:spPr bwMode="auto">
            <a:xfrm>
              <a:off x="2931" y="1922"/>
              <a:ext cx="152" cy="223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3" name="Line 85"/>
            <p:cNvSpPr>
              <a:spLocks noChangeShapeType="1"/>
            </p:cNvSpPr>
            <p:nvPr/>
          </p:nvSpPr>
          <p:spPr bwMode="auto">
            <a:xfrm flipH="1" flipV="1">
              <a:off x="2815" y="1895"/>
              <a:ext cx="180" cy="250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4" name="Line 86"/>
            <p:cNvSpPr>
              <a:spLocks noChangeShapeType="1"/>
            </p:cNvSpPr>
            <p:nvPr/>
          </p:nvSpPr>
          <p:spPr bwMode="auto">
            <a:xfrm flipH="1" flipV="1">
              <a:off x="2970" y="1930"/>
              <a:ext cx="144" cy="215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  <p:sp>
          <p:nvSpPr>
            <p:cNvPr id="215" name="Line 87"/>
            <p:cNvSpPr>
              <a:spLocks noChangeShapeType="1"/>
            </p:cNvSpPr>
            <p:nvPr/>
          </p:nvSpPr>
          <p:spPr bwMode="auto">
            <a:xfrm>
              <a:off x="2775" y="1887"/>
              <a:ext cx="191" cy="258"/>
            </a:xfrm>
            <a:prstGeom prst="line">
              <a:avLst/>
            </a:prstGeom>
            <a:noFill/>
            <a:ln w="3175" cap="flat">
              <a:solidFill>
                <a:srgbClr val="430099">
                  <a:alpha val="34902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>
                <a:solidFill>
                  <a:srgbClr val="6C6D6B"/>
                </a:solidFill>
              </a:endParaRPr>
            </a:p>
          </p:txBody>
        </p:sp>
      </p:grpSp>
      <p:sp>
        <p:nvSpPr>
          <p:cNvPr id="216" name="TextBox 215"/>
          <p:cNvSpPr txBox="1"/>
          <p:nvPr/>
        </p:nvSpPr>
        <p:spPr>
          <a:xfrm>
            <a:off x="4169413" y="1151791"/>
            <a:ext cx="825078" cy="242372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ctr" defTabSz="685766"/>
            <a:r>
              <a:rPr lang="en-US" sz="1100" dirty="0" smtClean="0">
                <a:solidFill>
                  <a:srgbClr val="B3BABE"/>
                </a:solidFill>
              </a:rPr>
              <a:t>CONTACT</a:t>
            </a:r>
            <a:endParaRPr lang="en-US" sz="1100" dirty="0">
              <a:solidFill>
                <a:srgbClr val="B3BABE"/>
              </a:solidFill>
            </a:endParaRPr>
          </a:p>
        </p:txBody>
      </p:sp>
      <p:pic>
        <p:nvPicPr>
          <p:cNvPr id="217" name="Picture 2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884" y="4187532"/>
            <a:ext cx="2144232" cy="503200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422" y="3258730"/>
            <a:ext cx="2073160" cy="51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384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12 Title and Content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76" y="147048"/>
            <a:ext cx="8210510" cy="56147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844" y="1417052"/>
            <a:ext cx="8210510" cy="2914314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38CB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07476" y="802100"/>
            <a:ext cx="8210510" cy="313113"/>
          </a:xfrm>
          <a:prstGeom prst="rect">
            <a:avLst/>
          </a:prstGeom>
        </p:spPr>
        <p:txBody>
          <a:bodyPr tIns="0" anchor="b">
            <a:noAutofit/>
          </a:bodyPr>
          <a:lstStyle>
            <a:lvl1pPr marL="0" indent="0">
              <a:buNone/>
              <a:defRPr sz="2200" b="1" i="0">
                <a:solidFill>
                  <a:srgbClr val="038CB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81399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165647"/>
            <a:ext cx="6779110" cy="923330"/>
            <a:chOff x="1172584" y="1381459"/>
            <a:chExt cx="6779110" cy="1231106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040803"/>
            <a:ext cx="6777318" cy="1298987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25897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hdr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044163"/>
            <a:ext cx="6779110" cy="923330"/>
            <a:chOff x="1172584" y="1381459"/>
            <a:chExt cx="6779110" cy="1231106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165684"/>
            <a:ext cx="6779110" cy="923330"/>
            <a:chOff x="1172584" y="1381459"/>
            <a:chExt cx="6779110" cy="1231106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1" y="903643"/>
            <a:ext cx="7754713" cy="1433037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9" y="2825488"/>
            <a:ext cx="7734747" cy="1125140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044163"/>
            <a:ext cx="6779110" cy="923330"/>
            <a:chOff x="1172584" y="1381459"/>
            <a:chExt cx="6779110" cy="1231106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1680210"/>
            <a:ext cx="3803904" cy="29077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1680210"/>
            <a:ext cx="3803904" cy="29077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hdr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1680210"/>
            <a:ext cx="3442446" cy="493776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210696"/>
            <a:ext cx="3803904" cy="23797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1680210"/>
            <a:ext cx="3447288" cy="493776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208276"/>
            <a:ext cx="3799728" cy="23797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044163"/>
            <a:ext cx="6779110" cy="923330"/>
            <a:chOff x="1172584" y="1381459"/>
            <a:chExt cx="6779110" cy="1231106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hf hd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044163"/>
            <a:ext cx="6779110" cy="923330"/>
            <a:chOff x="1172584" y="1381459"/>
            <a:chExt cx="6779110" cy="1231106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hf hdr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</p:spTree>
  </p:cSld>
  <p:clrMapOvr>
    <a:masterClrMapping/>
  </p:clrMapOvr>
  <p:hf hd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80" y="1258647"/>
            <a:ext cx="3422483" cy="141519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2" y="419549"/>
            <a:ext cx="4116667" cy="4175074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80" y="2702859"/>
            <a:ext cx="3411725" cy="188796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DA4A-D24E-9542-A0E8-3A375EC50F26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8" name="Picture 7" descr="Logo Idemia_RVB gris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bandeau pied de page OK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6" y="797845"/>
            <a:ext cx="463265" cy="37914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7" name="Picture 36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cxnSp>
        <p:nvCxnSpPr>
          <p:cNvPr id="38" name="Straight Connector 37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/>
          <a:p>
            <a:r>
              <a:rPr lang="fr-FR" dirty="0" err="1" smtClean="0"/>
              <a:t>Summary</a:t>
            </a:r>
            <a:endParaRPr lang="fr-FR" dirty="0"/>
          </a:p>
        </p:txBody>
      </p:sp>
      <p:sp>
        <p:nvSpPr>
          <p:cNvPr id="74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1485654" y="1052674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sp>
        <p:nvSpPr>
          <p:cNvPr id="75" name="Text Placeholder 31"/>
          <p:cNvSpPr>
            <a:spLocks noGrp="1"/>
          </p:cNvSpPr>
          <p:nvPr>
            <p:ph type="body" sz="quarter" idx="12" hasCustomPrompt="1"/>
          </p:nvPr>
        </p:nvSpPr>
        <p:spPr>
          <a:xfrm>
            <a:off x="839574" y="1052674"/>
            <a:ext cx="637938" cy="1102313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01</a:t>
            </a:r>
          </a:p>
        </p:txBody>
      </p:sp>
      <p:sp>
        <p:nvSpPr>
          <p:cNvPr id="76" name="Text Placeholder 31"/>
          <p:cNvSpPr>
            <a:spLocks noGrp="1"/>
          </p:cNvSpPr>
          <p:nvPr>
            <p:ph type="body" sz="quarter" idx="14" hasCustomPrompt="1"/>
          </p:nvPr>
        </p:nvSpPr>
        <p:spPr>
          <a:xfrm>
            <a:off x="839574" y="2332120"/>
            <a:ext cx="637938" cy="1109795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02</a:t>
            </a:r>
          </a:p>
        </p:txBody>
      </p:sp>
      <p:sp>
        <p:nvSpPr>
          <p:cNvPr id="77" name="Text Placeholder 31"/>
          <p:cNvSpPr>
            <a:spLocks noGrp="1"/>
          </p:cNvSpPr>
          <p:nvPr>
            <p:ph type="body" sz="quarter" idx="16" hasCustomPrompt="1"/>
          </p:nvPr>
        </p:nvSpPr>
        <p:spPr>
          <a:xfrm>
            <a:off x="839574" y="3622896"/>
            <a:ext cx="637938" cy="1102313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03</a:t>
            </a:r>
          </a:p>
        </p:txBody>
      </p:sp>
      <p:sp>
        <p:nvSpPr>
          <p:cNvPr id="78" name="Text Placeholder 31"/>
          <p:cNvSpPr>
            <a:spLocks noGrp="1"/>
          </p:cNvSpPr>
          <p:nvPr>
            <p:ph type="body" sz="quarter" idx="18" hasCustomPrompt="1"/>
          </p:nvPr>
        </p:nvSpPr>
        <p:spPr>
          <a:xfrm>
            <a:off x="4523244" y="1052674"/>
            <a:ext cx="637938" cy="1102313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04</a:t>
            </a:r>
          </a:p>
        </p:txBody>
      </p:sp>
      <p:sp>
        <p:nvSpPr>
          <p:cNvPr id="79" name="Text Placeholder 31"/>
          <p:cNvSpPr>
            <a:spLocks noGrp="1"/>
          </p:cNvSpPr>
          <p:nvPr>
            <p:ph type="body" sz="quarter" idx="20" hasCustomPrompt="1"/>
          </p:nvPr>
        </p:nvSpPr>
        <p:spPr>
          <a:xfrm>
            <a:off x="4523244" y="2332120"/>
            <a:ext cx="637938" cy="1109795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05</a:t>
            </a:r>
          </a:p>
        </p:txBody>
      </p:sp>
      <p:sp>
        <p:nvSpPr>
          <p:cNvPr id="80" name="Text Placeholder 31"/>
          <p:cNvSpPr>
            <a:spLocks noGrp="1"/>
          </p:cNvSpPr>
          <p:nvPr>
            <p:ph type="body" sz="quarter" idx="22" hasCustomPrompt="1"/>
          </p:nvPr>
        </p:nvSpPr>
        <p:spPr>
          <a:xfrm>
            <a:off x="4523244" y="3622896"/>
            <a:ext cx="637938" cy="1102313"/>
          </a:xfrm>
          <a:prstGeom prst="rect">
            <a:avLst/>
          </a:prstGeom>
        </p:spPr>
        <p:txBody>
          <a:bodyPr vert="horz"/>
          <a:lstStyle>
            <a:lvl1pPr marL="176209" indent="-215995">
              <a:spcBef>
                <a:spcPts val="24"/>
              </a:spcBef>
              <a:buFont typeface="Arial"/>
              <a:buChar char="→"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bg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06</a:t>
            </a:r>
          </a:p>
        </p:txBody>
      </p:sp>
      <p:sp>
        <p:nvSpPr>
          <p:cNvPr id="81" name="Text Placeholder 31"/>
          <p:cNvSpPr>
            <a:spLocks noGrp="1"/>
          </p:cNvSpPr>
          <p:nvPr>
            <p:ph type="body" sz="quarter" idx="23" hasCustomPrompt="1"/>
          </p:nvPr>
        </p:nvSpPr>
        <p:spPr>
          <a:xfrm>
            <a:off x="1485654" y="2332120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sp>
        <p:nvSpPr>
          <p:cNvPr id="82" name="Text Placeholder 31"/>
          <p:cNvSpPr>
            <a:spLocks noGrp="1"/>
          </p:cNvSpPr>
          <p:nvPr>
            <p:ph type="body" sz="quarter" idx="24" hasCustomPrompt="1"/>
          </p:nvPr>
        </p:nvSpPr>
        <p:spPr>
          <a:xfrm>
            <a:off x="1485654" y="3622896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sp>
        <p:nvSpPr>
          <p:cNvPr id="83" name="Text Placeholder 31"/>
          <p:cNvSpPr>
            <a:spLocks noGrp="1"/>
          </p:cNvSpPr>
          <p:nvPr>
            <p:ph type="body" sz="quarter" idx="25" hasCustomPrompt="1"/>
          </p:nvPr>
        </p:nvSpPr>
        <p:spPr>
          <a:xfrm>
            <a:off x="5169823" y="1052674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sp>
        <p:nvSpPr>
          <p:cNvPr id="84" name="Text Placeholder 31"/>
          <p:cNvSpPr>
            <a:spLocks noGrp="1"/>
          </p:cNvSpPr>
          <p:nvPr>
            <p:ph type="body" sz="quarter" idx="26" hasCustomPrompt="1"/>
          </p:nvPr>
        </p:nvSpPr>
        <p:spPr>
          <a:xfrm>
            <a:off x="5169823" y="2332120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sp>
        <p:nvSpPr>
          <p:cNvPr id="85" name="Text Placeholder 31"/>
          <p:cNvSpPr>
            <a:spLocks noGrp="1"/>
          </p:cNvSpPr>
          <p:nvPr>
            <p:ph type="body" sz="quarter" idx="27" hasCustomPrompt="1"/>
          </p:nvPr>
        </p:nvSpPr>
        <p:spPr>
          <a:xfrm>
            <a:off x="5169823" y="3622896"/>
            <a:ext cx="2473325" cy="1102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92073" indent="-92073">
              <a:buFont typeface="Modern No. 20"/>
              <a:buChar char="&gt;"/>
              <a:defRPr sz="1000" baseline="0">
                <a:solidFill>
                  <a:schemeClr val="tx1">
                    <a:lumMod val="50000"/>
                  </a:schemeClr>
                </a:solidFill>
              </a:defRPr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endParaRPr lang="fr-FR" dirty="0" smtClean="0"/>
          </a:p>
          <a:p>
            <a:pPr lvl="1"/>
            <a:r>
              <a:rPr lang="fr-FR" dirty="0" err="1" smtClean="0"/>
              <a:t>Subtitle</a:t>
            </a:r>
            <a:endParaRPr lang="fr-FR" dirty="0" smtClean="0"/>
          </a:p>
        </p:txBody>
      </p:sp>
      <p:pic>
        <p:nvPicPr>
          <p:cNvPr id="27" name="Picture 26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2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40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5747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2" y="3501614"/>
            <a:ext cx="7767021" cy="483547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500224"/>
            <a:ext cx="4772156" cy="2698512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3993229"/>
            <a:ext cx="7756264" cy="603647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F7783-0E8E-954E-B855-D7D47DCD51F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8" name="Picture 7" descr="Logo Idemia_RVB gris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bandeau pied de page OK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6" y="797845"/>
            <a:ext cx="463265" cy="379145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044163"/>
            <a:ext cx="6779110" cy="923330"/>
            <a:chOff x="1172584" y="1381459"/>
            <a:chExt cx="6779110" cy="1231106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hf hdr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1" y="419549"/>
            <a:ext cx="1678193" cy="417507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9" y="637391"/>
            <a:ext cx="5507917" cy="376786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4594069" y="2045201"/>
            <a:ext cx="4110116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000879" y="1381459"/>
              <a:ext cx="11695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DD5A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/>
            <a:endParaRPr lang="fr-FR">
              <a:solidFill>
                <a:srgbClr val="422683"/>
              </a:solidFill>
            </a:endParaRPr>
          </a:p>
        </p:txBody>
      </p:sp>
      <p:pic>
        <p:nvPicPr>
          <p:cNvPr id="18" name="Picture 17" descr="public-r7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0632" y="141657"/>
            <a:ext cx="4543218" cy="4860186"/>
          </a:xfrm>
          <a:prstGeom prst="rect">
            <a:avLst/>
          </a:prstGeom>
        </p:spPr>
      </p:pic>
      <p:sp>
        <p:nvSpPr>
          <p:cNvPr id="4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019178" y="2420472"/>
            <a:ext cx="1171462" cy="1485989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r">
              <a:buNone/>
              <a:defRPr sz="88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1</a:t>
            </a:r>
            <a:endParaRPr lang="fr-FR" dirty="0"/>
          </a:p>
        </p:txBody>
      </p:sp>
      <p:pic>
        <p:nvPicPr>
          <p:cNvPr id="19" name="Picture 18" descr="Logo Idemia_RVB blanc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1" y="227980"/>
            <a:ext cx="469019" cy="390254"/>
          </a:xfrm>
          <a:prstGeom prst="rect">
            <a:avLst/>
          </a:prstGeom>
        </p:spPr>
      </p:pic>
      <p:sp>
        <p:nvSpPr>
          <p:cNvPr id="3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019177" y="872649"/>
            <a:ext cx="5919246" cy="16718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8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r>
              <a:rPr lang="fr-FR" dirty="0" smtClean="0"/>
              <a:t> of section on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lines</a:t>
            </a:r>
            <a:endParaRPr lang="fr-FR" dirty="0"/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319066" y="2705282"/>
            <a:ext cx="2270756" cy="120117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lang="da-DK" sz="1600" b="0" i="0" u="none" strike="noStrike" baseline="0" smtClean="0">
                <a:solidFill>
                  <a:schemeClr val="bg1"/>
                </a:solidFill>
                <a:latin typeface="Arial"/>
                <a:cs typeface="Arial"/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r>
              <a:rPr lang="fr-FR" noProof="1" smtClean="0"/>
              <a:t>Content.</a:t>
            </a:r>
          </a:p>
        </p:txBody>
      </p:sp>
      <p:pic>
        <p:nvPicPr>
          <p:cNvPr id="17" name="Picture 16" descr="bandeau pied de page OK.png"/>
          <p:cNvPicPr>
            <a:picLocks noChangeAspect="1"/>
          </p:cNvPicPr>
          <p:nvPr userDrawn="1"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20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rgbClr val="FFFFFF"/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May 2018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815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public vert-r7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9950" y="141657"/>
            <a:ext cx="4543218" cy="4860186"/>
          </a:xfrm>
          <a:prstGeom prst="rect">
            <a:avLst/>
          </a:prstGeom>
        </p:spPr>
      </p:pic>
      <p:sp>
        <p:nvSpPr>
          <p:cNvPr id="4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019178" y="2420472"/>
            <a:ext cx="1171462" cy="1485989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r">
              <a:buNone/>
              <a:defRPr sz="88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smtClean="0"/>
              <a:t>1</a:t>
            </a:r>
            <a:endParaRPr lang="fr-FR" dirty="0"/>
          </a:p>
        </p:txBody>
      </p:sp>
      <p:sp>
        <p:nvSpPr>
          <p:cNvPr id="3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8" name="Picture 37" descr="Logo Idemia_RVB gris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019177" y="872649"/>
            <a:ext cx="5919246" cy="167189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800" b="1" baseline="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fr-FR" dirty="0" err="1" smtClean="0"/>
              <a:t>Title</a:t>
            </a:r>
            <a:r>
              <a:rPr lang="fr-FR" dirty="0" smtClean="0"/>
              <a:t> of section on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lines</a:t>
            </a:r>
            <a:endParaRPr lang="fr-FR" dirty="0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319066" y="2705282"/>
            <a:ext cx="2270756" cy="120117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lang="da-DK" sz="1600" b="0" i="0" u="none" strike="noStrike" baseline="0" smtClean="0">
                <a:solidFill>
                  <a:schemeClr val="bg1"/>
                </a:solidFill>
                <a:latin typeface="Arial"/>
                <a:cs typeface="Arial"/>
              </a:defRPr>
            </a:lvl1pPr>
            <a:lvl2pPr marL="457189" indent="0">
              <a:buNone/>
              <a:defRPr/>
            </a:lvl2pPr>
            <a:lvl3pPr marL="914378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r>
              <a:rPr lang="fr-FR" noProof="1" smtClean="0"/>
              <a:t>Content.</a:t>
            </a:r>
          </a:p>
        </p:txBody>
      </p:sp>
      <p:pic>
        <p:nvPicPr>
          <p:cNvPr id="16" name="Picture 15" descr="bandeau pied de page OK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9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777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0" name="Picture 29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cxnSp>
        <p:nvCxnSpPr>
          <p:cNvPr id="31" name="Straight Connector 30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  <a:ln>
            <a:solidFill>
              <a:srgbClr val="ADD5AF"/>
            </a:solidFill>
          </a:ln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40" name="Text Placeholder 2"/>
          <p:cNvSpPr>
            <a:spLocks noGrp="1"/>
          </p:cNvSpPr>
          <p:nvPr>
            <p:ph idx="1" hasCustomPrompt="1"/>
          </p:nvPr>
        </p:nvSpPr>
        <p:spPr>
          <a:xfrm>
            <a:off x="842465" y="985143"/>
            <a:ext cx="8063411" cy="374006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pic>
        <p:nvPicPr>
          <p:cNvPr id="21" name="Picture 20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22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9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 userDrawn="1"/>
        </p:nvCxnSpPr>
        <p:spPr>
          <a:xfrm>
            <a:off x="4572000" y="1088122"/>
            <a:ext cx="0" cy="3637087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5244819" y="3512055"/>
            <a:ext cx="2960393" cy="121315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Aft>
                <a:spcPts val="600"/>
              </a:spcAft>
              <a:buNone/>
              <a:defRPr sz="1300">
                <a:solidFill>
                  <a:srgbClr val="320086"/>
                </a:solidFill>
              </a:defRPr>
            </a:lvl2pPr>
            <a:lvl3pPr marL="176209" indent="-84136">
              <a:buFont typeface="Modern No. 20"/>
              <a:buChar char="&gt;"/>
              <a:defRPr sz="1100">
                <a:solidFill>
                  <a:schemeClr val="bg1">
                    <a:lumMod val="50000"/>
                  </a:schemeClr>
                </a:solidFill>
              </a:defRPr>
            </a:lvl3pPr>
            <a:lvl4pPr marL="269868" indent="-93661">
              <a:buFont typeface="Arial"/>
              <a:buChar char="•"/>
              <a:defRPr sz="1000" baseline="0">
                <a:solidFill>
                  <a:srgbClr val="7F7F7F"/>
                </a:solidFill>
              </a:defRPr>
            </a:lvl4pPr>
            <a:lvl5pPr marL="361941" indent="-92073">
              <a:buFont typeface="Arial"/>
              <a:buChar char="-"/>
              <a:defRPr sz="900">
                <a:solidFill>
                  <a:srgbClr val="7F7F7F"/>
                </a:solidFill>
              </a:defRPr>
            </a:lvl5pPr>
          </a:lstStyle>
          <a:p>
            <a:pPr lvl="0"/>
            <a:r>
              <a:rPr lang="fr-FR" dirty="0" err="1" smtClean="0"/>
              <a:t>Highlighted</a:t>
            </a:r>
            <a:r>
              <a:rPr lang="fr-FR" dirty="0" smtClean="0"/>
              <a:t> content.</a:t>
            </a:r>
            <a:endParaRPr lang="fr-FR" dirty="0"/>
          </a:p>
        </p:txBody>
      </p:sp>
      <p:sp>
        <p:nvSpPr>
          <p:cNvPr id="53" name="Text Placeholder 2"/>
          <p:cNvSpPr>
            <a:spLocks noGrp="1"/>
          </p:cNvSpPr>
          <p:nvPr>
            <p:ph idx="28" hasCustomPrompt="1"/>
          </p:nvPr>
        </p:nvSpPr>
        <p:spPr>
          <a:xfrm>
            <a:off x="4757024" y="986968"/>
            <a:ext cx="4148863" cy="202652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 lang="fr-FR" sz="16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fr-FR" sz="1400" kern="1200" noProof="1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fr-FR" sz="1100" kern="1200" noProof="1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fr-FR" sz="1000" kern="1200" baseline="0" noProof="1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fr-FR" sz="900" kern="1200" noProof="1" dirty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3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>
                <a:solidFill>
                  <a:srgbClr val="B3B9BD"/>
                </a:solidFill>
              </a:rPr>
              <a:pPr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pic>
        <p:nvPicPr>
          <p:cNvPr id="35" name="Picture 34" descr="Logo Idemia_RVB gris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8720" y="229060"/>
            <a:ext cx="465234" cy="389174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42465" y="227980"/>
            <a:ext cx="8063422" cy="4313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38" name="Text Placeholder 2"/>
          <p:cNvSpPr>
            <a:spLocks noGrp="1"/>
          </p:cNvSpPr>
          <p:nvPr>
            <p:ph idx="1" hasCustomPrompt="1"/>
          </p:nvPr>
        </p:nvSpPr>
        <p:spPr>
          <a:xfrm>
            <a:off x="842465" y="985143"/>
            <a:ext cx="3555977" cy="374006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936176" y="807513"/>
            <a:ext cx="7969710" cy="0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bandeau pied de page O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7" y="797846"/>
            <a:ext cx="463265" cy="3791459"/>
          </a:xfrm>
          <a:prstGeom prst="rect">
            <a:avLst/>
          </a:prstGeom>
        </p:spPr>
      </p:pic>
      <p:sp>
        <p:nvSpPr>
          <p:cNvPr id="19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8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559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26" Type="http://schemas.openxmlformats.org/officeDocument/2006/relationships/theme" Target="../theme/theme7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41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5" y="227980"/>
            <a:ext cx="8063410" cy="431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5" y="985142"/>
            <a:ext cx="8063410" cy="374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53535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77" r:id="rId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1800" b="1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200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200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8" indent="-93663" algn="l" defTabSz="457200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25" indent="-84138" algn="l" defTabSz="457200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5" y="227980"/>
            <a:ext cx="8063410" cy="431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5" y="985142"/>
            <a:ext cx="8063410" cy="374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F95307B9-B7E6-AC4B-B993-10D7B10DF2C4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867286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l" defTabSz="457200" rtl="0" eaLnBrk="1" latinLnBrk="0" hangingPunct="1">
        <a:spcBef>
          <a:spcPct val="0"/>
        </a:spcBef>
        <a:buNone/>
        <a:defRPr sz="18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200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200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8" indent="-93663" algn="l" defTabSz="457200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25" indent="-84138" algn="l" defTabSz="457200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5" y="227980"/>
            <a:ext cx="8063410" cy="431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5" y="985142"/>
            <a:ext cx="8063410" cy="374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CF18D4DE-FC21-AE46-835A-73853D5B39A3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585711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l" defTabSz="457200" rtl="0" eaLnBrk="1" latinLnBrk="0" hangingPunct="1">
        <a:spcBef>
          <a:spcPct val="0"/>
        </a:spcBef>
        <a:buNone/>
        <a:defRPr sz="1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200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200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8" indent="-93663" algn="l" defTabSz="457200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25" indent="-84138" algn="l" defTabSz="457200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5" y="227980"/>
            <a:ext cx="8063410" cy="431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5" y="985142"/>
            <a:ext cx="8063410" cy="374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5E26A997-B1C2-7941-9708-5AEA69402326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29693514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l" defTabSz="457200" rtl="0" eaLnBrk="1" latinLnBrk="0" hangingPunct="1">
        <a:spcBef>
          <a:spcPct val="0"/>
        </a:spcBef>
        <a:buNone/>
        <a:defRPr sz="1800" b="1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200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200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8" indent="-93663" algn="l" defTabSz="457200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25" indent="-84138" algn="l" defTabSz="457200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29" y="4725208"/>
            <a:ext cx="4534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5" y="227980"/>
            <a:ext cx="8063410" cy="431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5" y="985142"/>
            <a:ext cx="8063410" cy="374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8"/>
            <a:ext cx="14328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Confidential / Restricted / Public</a:t>
            </a:r>
          </a:p>
          <a:p>
            <a:r>
              <a:rPr lang="en-US" dirty="0" smtClean="0"/>
              <a:t>Presentation or part title</a:t>
            </a:r>
            <a:endParaRPr lang="fr-FR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7"/>
            <a:ext cx="90617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fld id="{8DD5DD50-09BC-E34F-95AD-404AD47EE6BC}" type="datetime1">
              <a:rPr lang="fr-FR" smtClean="0"/>
              <a:pPr/>
              <a:t>23/09/2024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662316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l" defTabSz="457200" rtl="0" eaLnBrk="1" latinLnBrk="0" hangingPunct="1">
        <a:spcBef>
          <a:spcPct val="0"/>
        </a:spcBef>
        <a:buNone/>
        <a:defRPr sz="18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200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200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8" indent="-93663" algn="l" defTabSz="457200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25" indent="-84138" algn="l" defTabSz="457200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240730" y="4725209"/>
            <a:ext cx="45345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 defTabSz="685800"/>
            <a:fld id="{01F5D2D7-BF93-6348-8488-F08B04519FA8}" type="slidenum">
              <a:rPr lang="fr-FR" smtClean="0">
                <a:solidFill>
                  <a:srgbClr val="B3B9BD"/>
                </a:solidFill>
              </a:rPr>
              <a:pPr defTabSz="685800"/>
              <a:t>‹#›</a:t>
            </a:fld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42466" y="227980"/>
            <a:ext cx="8063410" cy="431322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842466" y="985143"/>
            <a:ext cx="8063410" cy="374006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endParaRPr lang="fr-FR" dirty="0" smtClean="0"/>
          </a:p>
          <a:p>
            <a:pPr lvl="1"/>
            <a:r>
              <a:rPr lang="fr-FR" dirty="0" err="1" smtClean="0"/>
              <a:t>Text</a:t>
            </a:r>
            <a:r>
              <a:rPr lang="fr-FR" dirty="0" smtClean="0"/>
              <a:t> 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/>
          </a:p>
        </p:txBody>
      </p:sp>
      <p:sp>
        <p:nvSpPr>
          <p:cNvPr id="8" name="Footer Placeholder 1"/>
          <p:cNvSpPr>
            <a:spLocks noGrp="1"/>
          </p:cNvSpPr>
          <p:nvPr>
            <p:ph type="ftr" sz="quarter" idx="3"/>
          </p:nvPr>
        </p:nvSpPr>
        <p:spPr>
          <a:xfrm rot="16200000">
            <a:off x="-251665" y="1353029"/>
            <a:ext cx="1432862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600">
                <a:solidFill>
                  <a:schemeClr val="tx2"/>
                </a:solidFill>
              </a:defRPr>
            </a:lvl1pPr>
          </a:lstStyle>
          <a:p>
            <a:pPr defTabSz="685800"/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676" y="3988488"/>
            <a:ext cx="906178" cy="27463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pPr defTabSz="685800"/>
            <a:r>
              <a:rPr lang="fr-FR" smtClean="0">
                <a:solidFill>
                  <a:srgbClr val="B3B9BD"/>
                </a:solidFill>
              </a:rPr>
              <a:t>May 2018</a:t>
            </a:r>
            <a:endParaRPr lang="fr-FR" dirty="0">
              <a:solidFill>
                <a:srgbClr val="B3B9BD"/>
              </a:solidFill>
            </a:endParaRPr>
          </a:p>
        </p:txBody>
      </p:sp>
      <p:sp>
        <p:nvSpPr>
          <p:cNvPr id="2" name="fc"/>
          <p:cNvSpPr txBox="1"/>
          <p:nvPr userDrawn="1"/>
        </p:nvSpPr>
        <p:spPr>
          <a:xfrm>
            <a:off x="0" y="4950460"/>
            <a:ext cx="9144000" cy="200007"/>
          </a:xfrm>
          <a:prstGeom prst="rect">
            <a:avLst/>
          </a:prstGeom>
          <a:noFill/>
        </p:spPr>
        <p:txBody>
          <a:bodyPr vert="horz" lIns="68580" tIns="34290" rIns="68580" bIns="34290" rtlCol="0">
            <a:spAutoFit/>
          </a:bodyPr>
          <a:lstStyle/>
          <a:p>
            <a:pPr algn="ctr" defTabSz="685800"/>
            <a:endParaRPr lang="en-US" sz="800">
              <a:solidFill>
                <a:srgbClr val="FF0000"/>
              </a:solidFill>
              <a:latin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425144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457189" rtl="0" eaLnBrk="1" latinLnBrk="0" hangingPunct="1">
        <a:spcBef>
          <a:spcPct val="0"/>
        </a:spcBef>
        <a:buNone/>
        <a:defRPr sz="18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457189" rtl="0" eaLnBrk="1" latinLnBrk="0" hangingPunct="1">
        <a:spcBef>
          <a:spcPct val="20000"/>
        </a:spcBef>
        <a:buFont typeface="Arial"/>
        <a:buNone/>
        <a:defRPr sz="16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457189" rtl="0" eaLnBrk="1" latinLnBrk="0" hangingPunct="1">
        <a:spcBef>
          <a:spcPct val="20000"/>
        </a:spcBef>
        <a:spcAft>
          <a:spcPts val="600"/>
        </a:spcAft>
        <a:buFont typeface="Arial"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457189" rtl="0" eaLnBrk="1" latinLnBrk="0" hangingPunct="1">
        <a:spcBef>
          <a:spcPct val="20000"/>
        </a:spcBef>
        <a:buFont typeface="Arial"/>
        <a:buNone/>
        <a:defRPr sz="11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79384" indent="-93661" algn="l" defTabSz="457189" rtl="0" eaLnBrk="1" latinLnBrk="0" hangingPunct="1">
        <a:spcBef>
          <a:spcPct val="20000"/>
        </a:spcBef>
        <a:buFont typeface="Modern No. 20"/>
        <a:buChar char="&gt;"/>
        <a:defRPr sz="1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63519" indent="-84136" algn="l" defTabSz="457189" rtl="0" eaLnBrk="1" latinLnBrk="0" hangingPunct="1">
        <a:spcBef>
          <a:spcPct val="20000"/>
        </a:spcBef>
        <a:buFont typeface="Arial"/>
        <a:buChar char="-"/>
        <a:defRPr sz="9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>
            <a:spLocks noEditPoints="1"/>
          </p:cNvSpPr>
          <p:nvPr/>
        </p:nvSpPr>
        <p:spPr bwMode="gray">
          <a:xfrm>
            <a:off x="237984" y="801693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2400" y="226800"/>
            <a:ext cx="8086500" cy="432000"/>
          </a:xfrm>
          <a:prstGeom prst="rect">
            <a:avLst/>
          </a:prstGeom>
        </p:spPr>
        <p:txBody>
          <a:bodyPr vert="horz" lIns="26999" tIns="0" rIns="26999" bIns="0" rtlCol="0" anchor="ctr">
            <a:normAutofit/>
          </a:bodyPr>
          <a:lstStyle/>
          <a:p>
            <a:pPr lvl="0" defTabSz="457142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2400" y="985500"/>
            <a:ext cx="8086500" cy="3739500"/>
          </a:xfrm>
          <a:prstGeom prst="rect">
            <a:avLst/>
          </a:prstGeom>
        </p:spPr>
        <p:txBody>
          <a:bodyPr vert="horz" lIns="26999" tIns="0" rIns="26999" bIns="0" rtlCol="0">
            <a:normAutofit/>
          </a:bodyPr>
          <a:lstStyle/>
          <a:p>
            <a:pPr marL="179978" lvl="0" indent="-179978" defTabSz="457142">
              <a:spcBef>
                <a:spcPts val="1800"/>
              </a:spcBef>
              <a:buSzPct val="100000"/>
              <a:buFont typeface="PingFangSC-Regular" charset="-122"/>
              <a:buChar char="〉"/>
            </a:pPr>
            <a:r>
              <a:rPr lang="en-US" dirty="0" smtClean="0"/>
              <a:t>Edit Master text styles</a:t>
            </a:r>
          </a:p>
          <a:p>
            <a:pPr marL="467940" lvl="1" indent="-179978" defTabSz="457142">
              <a:spcBef>
                <a:spcPts val="30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Symbol" panose="05050102010706020507" pitchFamily="18" charset="2"/>
              <a:buChar char="·"/>
            </a:pPr>
            <a:r>
              <a:rPr lang="en-US" dirty="0" smtClean="0"/>
              <a:t>Second level</a:t>
            </a:r>
          </a:p>
          <a:p>
            <a:pPr marL="719910" lvl="2" indent="-215972" defTabSz="457142">
              <a:spcBef>
                <a:spcPts val="300"/>
              </a:spcBef>
              <a:buSzPct val="100000"/>
              <a:buFont typeface="Symbol" panose="05050102010706020507" pitchFamily="18" charset="2"/>
              <a:buChar char="®"/>
            </a:pPr>
            <a:r>
              <a:rPr lang="en-US" dirty="0" smtClean="0"/>
              <a:t>Third level</a:t>
            </a:r>
          </a:p>
          <a:p>
            <a:pPr marL="1007875" lvl="3" indent="-143984" defTabSz="457142">
              <a:spcBef>
                <a:spcPts val="300"/>
              </a:spcBef>
              <a:buClr>
                <a:schemeClr val="bg2"/>
              </a:buClr>
              <a:buSzPct val="90000"/>
              <a:buFont typeface="Wingdings 2" panose="05020102010507070707" pitchFamily="18" charset="2"/>
              <a:buChar char=""/>
              <a:tabLst/>
            </a:pPr>
            <a:r>
              <a:rPr lang="en-US" dirty="0" smtClean="0"/>
              <a:t>Fourth level</a:t>
            </a:r>
          </a:p>
          <a:p>
            <a:pPr marL="1223849" lvl="4" indent="-107985" defTabSz="457142">
              <a:spcBef>
                <a:spcPts val="300"/>
              </a:spcBef>
              <a:buClr>
                <a:schemeClr val="bg2"/>
              </a:buClr>
              <a:buFont typeface="Symbol" panose="05050102010706020507" pitchFamily="18" charset="2"/>
              <a:buChar char=""/>
              <a:tabLst/>
            </a:pPr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238227" y="227983"/>
            <a:ext cx="463158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extLst/>
          </p:spPr>
          <p:txBody>
            <a:bodyPr vert="horz" lIns="36000" tIns="0" rIns="36000" bIns="0" rtlCol="0" anchor="b">
              <a:normAutofit fontScale="85000" lnSpcReduction="20000"/>
            </a:bodyPr>
            <a:lstStyle/>
            <a:p>
              <a:pPr defTabSz="457142">
                <a:lnSpc>
                  <a:spcPct val="80000"/>
                </a:lnSpc>
                <a:buSzPct val="100000"/>
                <a:buFont typeface="PingFangSC-Regular" charset="-122"/>
                <a:buNone/>
              </a:pPr>
              <a:endParaRPr lang="en-US" sz="4800" b="1" dirty="0">
                <a:solidFill>
                  <a:srgbClr val="FFFFFF"/>
                </a:solidFill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extLst/>
          </p:spPr>
          <p:txBody>
            <a:bodyPr vert="horz" lIns="36000" tIns="0" rIns="36000" bIns="0" rtlCol="0" anchor="b">
              <a:normAutofit fontScale="85000" lnSpcReduction="20000"/>
            </a:bodyPr>
            <a:lstStyle/>
            <a:p>
              <a:pPr defTabSz="457142">
                <a:lnSpc>
                  <a:spcPct val="80000"/>
                </a:lnSpc>
                <a:buSzPct val="100000"/>
                <a:buFont typeface="PingFangSC-Regular" charset="-122"/>
                <a:buNone/>
              </a:pPr>
              <a:endParaRPr lang="en-US" sz="4800" b="1" dirty="0">
                <a:solidFill>
                  <a:srgbClr val="FFFFFF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extLst/>
          </p:spPr>
          <p:txBody>
            <a:bodyPr vert="horz" lIns="36000" tIns="0" rIns="36000" bIns="0" rtlCol="0" anchor="b">
              <a:normAutofit fontScale="85000" lnSpcReduction="20000"/>
            </a:bodyPr>
            <a:lstStyle/>
            <a:p>
              <a:pPr defTabSz="457142">
                <a:lnSpc>
                  <a:spcPct val="80000"/>
                </a:lnSpc>
                <a:buSzPct val="100000"/>
                <a:buFont typeface="PingFangSC-Regular" charset="-122"/>
                <a:buNone/>
              </a:pPr>
              <a:endParaRPr lang="en-US" sz="4800" b="1" dirty="0">
                <a:solidFill>
                  <a:srgbClr val="FFFFFF"/>
                </a:solidFill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extLst/>
          </p:spPr>
          <p:txBody>
            <a:bodyPr vert="horz" lIns="36000" tIns="0" rIns="36000" bIns="0" rtlCol="0" anchor="b">
              <a:normAutofit fontScale="85000" lnSpcReduction="20000"/>
            </a:bodyPr>
            <a:lstStyle/>
            <a:p>
              <a:pPr defTabSz="457142">
                <a:lnSpc>
                  <a:spcPct val="80000"/>
                </a:lnSpc>
                <a:buSzPct val="100000"/>
                <a:buFont typeface="PingFangSC-Regular" charset="-122"/>
                <a:buNone/>
              </a:pPr>
              <a:endParaRPr lang="en-US" sz="4800" b="1" dirty="0">
                <a:solidFill>
                  <a:srgbClr val="FFFFFF"/>
                </a:solidFill>
              </a:endParaRPr>
            </a:p>
          </p:txBody>
        </p:sp>
      </p:grpSp>
      <p:sp>
        <p:nvSpPr>
          <p:cNvPr id="13" name="Freeform 5"/>
          <p:cNvSpPr>
            <a:spLocks noEditPoints="1"/>
          </p:cNvSpPr>
          <p:nvPr/>
        </p:nvSpPr>
        <p:spPr bwMode="gray">
          <a:xfrm>
            <a:off x="237983" y="801692"/>
            <a:ext cx="461962" cy="3779837"/>
          </a:xfrm>
          <a:custGeom>
            <a:avLst/>
            <a:gdLst>
              <a:gd name="T0" fmla="*/ 0 w 291"/>
              <a:gd name="T1" fmla="*/ 70 h 2381"/>
              <a:gd name="T2" fmla="*/ 143 w 291"/>
              <a:gd name="T3" fmla="*/ 0 h 2381"/>
              <a:gd name="T4" fmla="*/ 289 w 291"/>
              <a:gd name="T5" fmla="*/ 70 h 2381"/>
              <a:gd name="T6" fmla="*/ 0 w 291"/>
              <a:gd name="T7" fmla="*/ 877 h 2381"/>
              <a:gd name="T8" fmla="*/ 143 w 291"/>
              <a:gd name="T9" fmla="*/ 819 h 2381"/>
              <a:gd name="T10" fmla="*/ 291 w 291"/>
              <a:gd name="T11" fmla="*/ 877 h 2381"/>
              <a:gd name="T12" fmla="*/ 0 w 291"/>
              <a:gd name="T13" fmla="*/ 1338 h 2381"/>
              <a:gd name="T14" fmla="*/ 143 w 291"/>
              <a:gd name="T15" fmla="*/ 1306 h 2381"/>
              <a:gd name="T16" fmla="*/ 291 w 291"/>
              <a:gd name="T17" fmla="*/ 1336 h 2381"/>
              <a:gd name="T18" fmla="*/ 0 w 291"/>
              <a:gd name="T19" fmla="*/ 1802 h 2381"/>
              <a:gd name="T20" fmla="*/ 143 w 291"/>
              <a:gd name="T21" fmla="*/ 1790 h 2381"/>
              <a:gd name="T22" fmla="*/ 291 w 291"/>
              <a:gd name="T23" fmla="*/ 1802 h 2381"/>
              <a:gd name="T24" fmla="*/ 0 w 291"/>
              <a:gd name="T25" fmla="*/ 2381 h 2381"/>
              <a:gd name="T26" fmla="*/ 143 w 291"/>
              <a:gd name="T27" fmla="*/ 2381 h 2381"/>
              <a:gd name="T28" fmla="*/ 291 w 291"/>
              <a:gd name="T29" fmla="*/ 2381 h 2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1" h="2381">
                <a:moveTo>
                  <a:pt x="0" y="70"/>
                </a:moveTo>
                <a:lnTo>
                  <a:pt x="143" y="0"/>
                </a:lnTo>
                <a:lnTo>
                  <a:pt x="289" y="70"/>
                </a:lnTo>
                <a:moveTo>
                  <a:pt x="0" y="877"/>
                </a:moveTo>
                <a:lnTo>
                  <a:pt x="143" y="819"/>
                </a:lnTo>
                <a:lnTo>
                  <a:pt x="291" y="877"/>
                </a:lnTo>
                <a:moveTo>
                  <a:pt x="0" y="1338"/>
                </a:moveTo>
                <a:lnTo>
                  <a:pt x="143" y="1306"/>
                </a:lnTo>
                <a:lnTo>
                  <a:pt x="291" y="1336"/>
                </a:lnTo>
                <a:moveTo>
                  <a:pt x="0" y="1802"/>
                </a:moveTo>
                <a:lnTo>
                  <a:pt x="143" y="1790"/>
                </a:lnTo>
                <a:lnTo>
                  <a:pt x="291" y="1802"/>
                </a:lnTo>
                <a:moveTo>
                  <a:pt x="0" y="2381"/>
                </a:moveTo>
                <a:lnTo>
                  <a:pt x="143" y="2381"/>
                </a:lnTo>
                <a:lnTo>
                  <a:pt x="291" y="2381"/>
                </a:lnTo>
              </a:path>
            </a:pathLst>
          </a:custGeom>
          <a:noFill/>
          <a:ln w="9525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defTabSz="685766"/>
            <a:endParaRPr lang="en-US">
              <a:solidFill>
                <a:srgbClr val="6C6D6B"/>
              </a:solidFill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237388" y="227983"/>
            <a:ext cx="463159" cy="390254"/>
            <a:chOff x="4455" y="391"/>
            <a:chExt cx="1188" cy="1001"/>
          </a:xfrm>
          <a:solidFill>
            <a:schemeClr val="bg2"/>
          </a:solidFill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4811" y="391"/>
              <a:ext cx="184" cy="1001"/>
            </a:xfrm>
            <a:custGeom>
              <a:avLst/>
              <a:gdLst>
                <a:gd name="T0" fmla="*/ 84 w 184"/>
                <a:gd name="T1" fmla="*/ 501 h 1001"/>
                <a:gd name="T2" fmla="*/ 184 w 184"/>
                <a:gd name="T3" fmla="*/ 0 h 1001"/>
                <a:gd name="T4" fmla="*/ 101 w 184"/>
                <a:gd name="T5" fmla="*/ 0 h 1001"/>
                <a:gd name="T6" fmla="*/ 0 w 184"/>
                <a:gd name="T7" fmla="*/ 501 h 1001"/>
                <a:gd name="T8" fmla="*/ 101 w 184"/>
                <a:gd name="T9" fmla="*/ 1001 h 1001"/>
                <a:gd name="T10" fmla="*/ 184 w 184"/>
                <a:gd name="T11" fmla="*/ 1001 h 1001"/>
                <a:gd name="T12" fmla="*/ 84 w 184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01">
                  <a:moveTo>
                    <a:pt x="84" y="501"/>
                  </a:moveTo>
                  <a:lnTo>
                    <a:pt x="184" y="0"/>
                  </a:lnTo>
                  <a:lnTo>
                    <a:pt x="101" y="0"/>
                  </a:lnTo>
                  <a:lnTo>
                    <a:pt x="0" y="501"/>
                  </a:lnTo>
                  <a:lnTo>
                    <a:pt x="101" y="1001"/>
                  </a:lnTo>
                  <a:lnTo>
                    <a:pt x="184" y="1001"/>
                  </a:lnTo>
                  <a:lnTo>
                    <a:pt x="84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4455" y="391"/>
              <a:ext cx="359" cy="1001"/>
            </a:xfrm>
            <a:custGeom>
              <a:avLst/>
              <a:gdLst>
                <a:gd name="T0" fmla="*/ 92 w 359"/>
                <a:gd name="T1" fmla="*/ 501 h 1001"/>
                <a:gd name="T2" fmla="*/ 359 w 359"/>
                <a:gd name="T3" fmla="*/ 0 h 1001"/>
                <a:gd name="T4" fmla="*/ 267 w 359"/>
                <a:gd name="T5" fmla="*/ 0 h 1001"/>
                <a:gd name="T6" fmla="*/ 0 w 359"/>
                <a:gd name="T7" fmla="*/ 501 h 1001"/>
                <a:gd name="T8" fmla="*/ 267 w 359"/>
                <a:gd name="T9" fmla="*/ 1001 h 1001"/>
                <a:gd name="T10" fmla="*/ 359 w 359"/>
                <a:gd name="T11" fmla="*/ 1001 h 1001"/>
                <a:gd name="T12" fmla="*/ 92 w 359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01">
                  <a:moveTo>
                    <a:pt x="92" y="501"/>
                  </a:moveTo>
                  <a:lnTo>
                    <a:pt x="359" y="0"/>
                  </a:lnTo>
                  <a:lnTo>
                    <a:pt x="267" y="0"/>
                  </a:lnTo>
                  <a:lnTo>
                    <a:pt x="0" y="501"/>
                  </a:lnTo>
                  <a:lnTo>
                    <a:pt x="267" y="1001"/>
                  </a:lnTo>
                  <a:lnTo>
                    <a:pt x="359" y="1001"/>
                  </a:lnTo>
                  <a:lnTo>
                    <a:pt x="92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5101" y="391"/>
              <a:ext cx="186" cy="1001"/>
            </a:xfrm>
            <a:custGeom>
              <a:avLst/>
              <a:gdLst>
                <a:gd name="T0" fmla="*/ 186 w 186"/>
                <a:gd name="T1" fmla="*/ 501 h 1001"/>
                <a:gd name="T2" fmla="*/ 86 w 186"/>
                <a:gd name="T3" fmla="*/ 0 h 1001"/>
                <a:gd name="T4" fmla="*/ 0 w 186"/>
                <a:gd name="T5" fmla="*/ 0 h 1001"/>
                <a:gd name="T6" fmla="*/ 100 w 186"/>
                <a:gd name="T7" fmla="*/ 501 h 1001"/>
                <a:gd name="T8" fmla="*/ 0 w 186"/>
                <a:gd name="T9" fmla="*/ 1001 h 1001"/>
                <a:gd name="T10" fmla="*/ 86 w 186"/>
                <a:gd name="T11" fmla="*/ 1001 h 1001"/>
                <a:gd name="T12" fmla="*/ 186 w 186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1001">
                  <a:moveTo>
                    <a:pt x="186" y="501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100" y="501"/>
                  </a:lnTo>
                  <a:lnTo>
                    <a:pt x="0" y="1001"/>
                  </a:lnTo>
                  <a:lnTo>
                    <a:pt x="86" y="1001"/>
                  </a:lnTo>
                  <a:lnTo>
                    <a:pt x="186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5282" y="391"/>
              <a:ext cx="361" cy="1001"/>
            </a:xfrm>
            <a:custGeom>
              <a:avLst/>
              <a:gdLst>
                <a:gd name="T0" fmla="*/ 361 w 361"/>
                <a:gd name="T1" fmla="*/ 501 h 1001"/>
                <a:gd name="T2" fmla="*/ 94 w 361"/>
                <a:gd name="T3" fmla="*/ 0 h 1001"/>
                <a:gd name="T4" fmla="*/ 0 w 361"/>
                <a:gd name="T5" fmla="*/ 0 h 1001"/>
                <a:gd name="T6" fmla="*/ 269 w 361"/>
                <a:gd name="T7" fmla="*/ 501 h 1001"/>
                <a:gd name="T8" fmla="*/ 3 w 361"/>
                <a:gd name="T9" fmla="*/ 1001 h 1001"/>
                <a:gd name="T10" fmla="*/ 94 w 361"/>
                <a:gd name="T11" fmla="*/ 1001 h 1001"/>
                <a:gd name="T12" fmla="*/ 361 w 361"/>
                <a:gd name="T13" fmla="*/ 501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1001">
                  <a:moveTo>
                    <a:pt x="361" y="501"/>
                  </a:moveTo>
                  <a:lnTo>
                    <a:pt x="94" y="0"/>
                  </a:lnTo>
                  <a:lnTo>
                    <a:pt x="0" y="0"/>
                  </a:lnTo>
                  <a:lnTo>
                    <a:pt x="269" y="501"/>
                  </a:lnTo>
                  <a:lnTo>
                    <a:pt x="3" y="1001"/>
                  </a:lnTo>
                  <a:lnTo>
                    <a:pt x="94" y="1001"/>
                  </a:lnTo>
                  <a:lnTo>
                    <a:pt x="361" y="5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dirty="0">
                <a:solidFill>
                  <a:srgbClr val="6C6D6B"/>
                </a:solidFill>
              </a:endParaRPr>
            </a:p>
          </p:txBody>
        </p:sp>
      </p:grpSp>
      <p:sp>
        <p:nvSpPr>
          <p:cNvPr id="27" name="Date Placeholder 3"/>
          <p:cNvSpPr>
            <a:spLocks noGrp="1"/>
          </p:cNvSpPr>
          <p:nvPr>
            <p:ph type="dt" sz="half" idx="2"/>
          </p:nvPr>
        </p:nvSpPr>
        <p:spPr bwMode="gray">
          <a:xfrm rot="16200000">
            <a:off x="10800" y="3987900"/>
            <a:ext cx="907200" cy="273844"/>
          </a:xfrm>
          <a:prstGeom prst="rect">
            <a:avLst/>
          </a:prstGeom>
        </p:spPr>
        <p:txBody>
          <a:bodyPr vert="horz" lIns="26999" tIns="0" rIns="26999" bIns="0" rtlCol="0" anchor="ctr"/>
          <a:lstStyle>
            <a:lvl1pPr>
              <a:defRPr lang="en-US" sz="700" smtClean="0">
                <a:solidFill>
                  <a:schemeClr val="bg2"/>
                </a:solidFill>
              </a:defRPr>
            </a:lvl1pPr>
          </a:lstStyle>
          <a:p>
            <a:pPr algn="ctr" defTabSz="685766"/>
            <a:fld id="{8BD4CE06-E5EE-4DB2-B442-2CFFEA7AE916}" type="datetime1">
              <a:rPr lang="en-GB">
                <a:solidFill>
                  <a:srgbClr val="B3BABE"/>
                </a:solidFill>
              </a:rPr>
              <a:pPr algn="ctr" defTabSz="685766"/>
              <a:t>23/09/2024</a:t>
            </a:fld>
            <a:endParaRPr lang="en-GB">
              <a:solidFill>
                <a:srgbClr val="B3BABE"/>
              </a:solidFill>
            </a:endParaRPr>
          </a:p>
        </p:txBody>
      </p:sp>
      <p:sp>
        <p:nvSpPr>
          <p:cNvPr id="28" name="Footer Placeholder 4"/>
          <p:cNvSpPr>
            <a:spLocks noGrp="1"/>
          </p:cNvSpPr>
          <p:nvPr>
            <p:ph type="ftr" sz="quarter" idx="3"/>
          </p:nvPr>
        </p:nvSpPr>
        <p:spPr bwMode="gray">
          <a:xfrm rot="16200000">
            <a:off x="-251100" y="1352700"/>
            <a:ext cx="1433700" cy="275400"/>
          </a:xfrm>
          <a:prstGeom prst="rect">
            <a:avLst/>
          </a:prstGeom>
        </p:spPr>
        <p:txBody>
          <a:bodyPr vert="horz" lIns="26999" tIns="0" rIns="26999" bIns="0" rtlCol="0" anchor="ctr"/>
          <a:lstStyle>
            <a:lvl1pPr>
              <a:defRPr lang="en-US" sz="700" dirty="0">
                <a:solidFill>
                  <a:schemeClr val="bg2"/>
                </a:solidFill>
              </a:defRPr>
            </a:lvl1pPr>
          </a:lstStyle>
          <a:p>
            <a:pPr algn="ctr" defTabSz="685766"/>
            <a:r>
              <a:rPr smtClean="0">
                <a:solidFill>
                  <a:srgbClr val="B3BABE"/>
                </a:solidFill>
              </a:rPr>
              <a:t>Confidential / Restricted / Public Presentation or part title</a:t>
            </a:r>
            <a:endParaRPr lang="en-GB">
              <a:solidFill>
                <a:srgbClr val="B3BABE"/>
              </a:solidFill>
            </a:endParaRPr>
          </a:p>
        </p:txBody>
      </p:sp>
      <p:sp>
        <p:nvSpPr>
          <p:cNvPr id="29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240300" y="4777488"/>
            <a:ext cx="453600" cy="173124"/>
          </a:xfrm>
          <a:prstGeom prst="rect">
            <a:avLst/>
          </a:prstGeom>
        </p:spPr>
        <p:txBody>
          <a:bodyPr vert="horz" lIns="26999" tIns="0" rIns="26999" bIns="0" rtlCol="0" anchor="ctr">
            <a:spAutoFit/>
          </a:bodyPr>
          <a:lstStyle>
            <a:lvl1pPr>
              <a:defRPr lang="en-US" sz="1100" smtClean="0">
                <a:solidFill>
                  <a:schemeClr val="bg2"/>
                </a:solidFill>
              </a:defRPr>
            </a:lvl1pPr>
          </a:lstStyle>
          <a:p>
            <a:pPr algn="ctr" defTabSz="685766"/>
            <a:fld id="{22AC7BF3-41A4-4F34-8455-176B8EEB8387}" type="slidenum">
              <a:rPr lang="en-GB">
                <a:solidFill>
                  <a:srgbClr val="B3BABE"/>
                </a:solidFill>
              </a:rPr>
              <a:pPr algn="ctr" defTabSz="685766"/>
              <a:t>‹#›</a:t>
            </a:fld>
            <a:endParaRPr lang="en-GB">
              <a:solidFill>
                <a:srgbClr val="B3BABE"/>
              </a:solidFill>
            </a:endParaRPr>
          </a:p>
        </p:txBody>
      </p:sp>
      <p:cxnSp>
        <p:nvCxnSpPr>
          <p:cNvPr id="31" name="Straight Connector 13"/>
          <p:cNvCxnSpPr/>
          <p:nvPr userDrawn="1"/>
        </p:nvCxnSpPr>
        <p:spPr>
          <a:xfrm>
            <a:off x="869672" y="807513"/>
            <a:ext cx="8064000" cy="0"/>
          </a:xfrm>
          <a:prstGeom prst="line">
            <a:avLst/>
          </a:prstGeom>
          <a:ln w="38100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41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  <p:sldLayoutId id="2147483872" r:id="rId22"/>
    <p:sldLayoutId id="2147483873" r:id="rId23"/>
    <p:sldLayoutId id="2147483874" r:id="rId24"/>
    <p:sldLayoutId id="2147483876" r:id="rId25"/>
  </p:sldLayoutIdLst>
  <p:timing>
    <p:tnLst>
      <p:par>
        <p:cTn id="1" dur="indefinite" restart="never" nodeType="tmRoot"/>
      </p:par>
    </p:tnLst>
  </p:timing>
  <p:hf hdr="0"/>
  <p:txStyles>
    <p:titleStyle>
      <a:lvl1pPr algn="l" defTabSz="685732" rtl="0" eaLnBrk="1" latinLnBrk="0" hangingPunct="1">
        <a:lnSpc>
          <a:spcPct val="90000"/>
        </a:lnSpc>
        <a:spcBef>
          <a:spcPct val="0"/>
        </a:spcBef>
        <a:buNone/>
        <a:defRPr lang="en-US" sz="1800" b="1" kern="1200" smtClean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34" indent="-171434" algn="l" defTabSz="68573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lang="en-US" sz="1600" b="1" kern="120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514301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lang="en-US" sz="1400" kern="1200" baseline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7165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lang="en-US" sz="1200" kern="1200" baseline="0" smtClean="0">
          <a:solidFill>
            <a:schemeClr val="accent1"/>
          </a:solidFill>
          <a:latin typeface="+mn-lt"/>
          <a:ea typeface="+mn-ea"/>
          <a:cs typeface="+mn-cs"/>
        </a:defRPr>
      </a:lvl3pPr>
      <a:lvl4pPr marL="1200030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lang="en-US" sz="1000" b="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1542896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lang="en-US"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62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28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494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361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6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32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98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64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31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95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6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2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pos="521">
          <p15:clr>
            <a:srgbClr val="F26B43"/>
          </p15:clr>
        </p15:guide>
        <p15:guide id="4" pos="5624">
          <p15:clr>
            <a:srgbClr val="F26B43"/>
          </p15:clr>
        </p15:guide>
        <p15:guide id="5" orient="horz" pos="622">
          <p15:clr>
            <a:srgbClr val="F26B43"/>
          </p15:clr>
        </p15:guide>
        <p15:guide id="6" orient="horz" pos="298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1" y="427617"/>
            <a:ext cx="7756263" cy="7906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1686261"/>
            <a:ext cx="7745505" cy="2908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4621082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823FBE8D-964F-5248-AC5E-D463E13FCD9E}" type="datetime1">
              <a:rPr lang="fr-FR" smtClean="0"/>
              <a:pPr/>
              <a:t>23/09/2024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621082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Confidential / Restricted / Public</a:t>
            </a:r>
          </a:p>
          <a:p>
            <a:r>
              <a:rPr lang="en-US" smtClean="0"/>
              <a:t>Presentation or part title</a:t>
            </a:r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4621082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01F5D2D7-BF93-6348-8488-F08B04519FA8}" type="slidenum">
              <a:rPr lang="fr-FR" smtClean="0"/>
              <a:pPr/>
              <a:t>‹#›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741311" y="410304"/>
            <a:ext cx="4118672" cy="684305"/>
          </a:xfrm>
        </p:spPr>
        <p:txBody>
          <a:bodyPr>
            <a:noAutofit/>
          </a:bodyPr>
          <a:lstStyle/>
          <a:p>
            <a:r>
              <a:rPr lang="en-US" sz="2000" b="1" u="sng" dirty="0" smtClean="0"/>
              <a:t>ASK JAMSHEDPUR </a:t>
            </a:r>
            <a:endParaRPr lang="en-US" sz="2000" b="1" u="sng" dirty="0"/>
          </a:p>
        </p:txBody>
      </p:sp>
      <p:sp>
        <p:nvSpPr>
          <p:cNvPr id="11" name="Title 2"/>
          <p:cNvSpPr txBox="1">
            <a:spLocks/>
          </p:cNvSpPr>
          <p:nvPr/>
        </p:nvSpPr>
        <p:spPr>
          <a:xfrm>
            <a:off x="1121324" y="877805"/>
            <a:ext cx="4190999" cy="10942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18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Center Lead – Anwar </a:t>
            </a:r>
            <a:r>
              <a:rPr lang="en-US" sz="1600" dirty="0" err="1" smtClean="0">
                <a:solidFill>
                  <a:schemeClr val="accent1"/>
                </a:solidFill>
              </a:rPr>
              <a:t>Shadad</a:t>
            </a:r>
            <a:endParaRPr lang="en-US" sz="1600" dirty="0" smtClean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IT L1 – Krishna </a:t>
            </a:r>
            <a:r>
              <a:rPr lang="en-US" sz="1600" dirty="0" err="1" smtClean="0">
                <a:solidFill>
                  <a:schemeClr val="accent1"/>
                </a:solidFill>
              </a:rPr>
              <a:t>Munda</a:t>
            </a:r>
            <a:endParaRPr lang="en-US" sz="1600" dirty="0" smtClean="0">
              <a:solidFill>
                <a:schemeClr val="accent1"/>
              </a:solidFill>
            </a:endParaRPr>
          </a:p>
          <a:p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188851" y="1084216"/>
            <a:ext cx="481017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Date – </a:t>
            </a:r>
            <a:r>
              <a:rPr lang="en-US" sz="2000" dirty="0" smtClean="0">
                <a:solidFill>
                  <a:schemeClr val="accent1"/>
                </a:solidFill>
              </a:rPr>
              <a:t>23 Sep 2024</a:t>
            </a:r>
            <a:endParaRPr lang="en-US" sz="2000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693" y="1976396"/>
            <a:ext cx="2125666" cy="282315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95834" y="2325765"/>
            <a:ext cx="2827291" cy="212878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624" y="1985714"/>
            <a:ext cx="2116598" cy="281110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2" name="Rectangle 11"/>
          <p:cNvSpPr/>
          <p:nvPr/>
        </p:nvSpPr>
        <p:spPr>
          <a:xfrm>
            <a:off x="157264" y="4786190"/>
            <a:ext cx="214368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1"/>
                </a:solidFill>
              </a:rPr>
              <a:t>Network Room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399664" y="4788915"/>
            <a:ext cx="214368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1"/>
                </a:solidFill>
              </a:rPr>
              <a:t>Network Rack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30189" y="4796465"/>
            <a:ext cx="214368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1"/>
                </a:solidFill>
              </a:rPr>
              <a:t>Ventilation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860714" y="4780265"/>
            <a:ext cx="214368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1"/>
                </a:solidFill>
              </a:rPr>
              <a:t>Wire Tagging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59" y="1975081"/>
            <a:ext cx="2117038" cy="281169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2837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theme/theme1.xml><?xml version="1.0" encoding="utf-8"?>
<a:theme xmlns:a="http://schemas.openxmlformats.org/drawingml/2006/main" name="NORAM IDENTITY &amp; SECURITY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509DD3D7-82D6-4009-9A98-994CE115323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ITIZEN IDENTITY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0D5C807F-C3DD-4B62-B835-1D5BFDBB5A04}"/>
    </a:ext>
  </a:extLst>
</a:theme>
</file>

<file path=ppt/theme/theme3.xml><?xml version="1.0" encoding="utf-8"?>
<a:theme xmlns:a="http://schemas.openxmlformats.org/drawingml/2006/main" name="CONNECTED OBJECTS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960574A4-0CD4-4725-B6E5-011894758A79}"/>
    </a:ext>
  </a:extLst>
</a:theme>
</file>

<file path=ppt/theme/theme4.xml><?xml version="1.0" encoding="utf-8"?>
<a:theme xmlns:a="http://schemas.openxmlformats.org/drawingml/2006/main" name="FINANCIAL INSTITUTIONS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29B6463F-3AE1-49DA-9F3F-01DC0DFFA4AE}"/>
    </a:ext>
  </a:extLst>
</a:theme>
</file>

<file path=ppt/theme/theme5.xml><?xml version="1.0" encoding="utf-8"?>
<a:theme xmlns:a="http://schemas.openxmlformats.org/drawingml/2006/main" name="MOBILE OPERATORS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CA263994-56C8-464A-B3B2-028EE97A8538}"/>
    </a:ext>
  </a:extLst>
</a:theme>
</file>

<file path=ppt/theme/theme6.xml><?xml version="1.0" encoding="utf-8"?>
<a:theme xmlns:a="http://schemas.openxmlformats.org/drawingml/2006/main" name="PUBLIC SECURITY">
  <a:themeElements>
    <a:clrScheme name="NEWCO">
      <a:dk1>
        <a:srgbClr val="9DA6AA"/>
      </a:dk1>
      <a:lt1>
        <a:srgbClr val="422683"/>
      </a:lt1>
      <a:dk2>
        <a:srgbClr val="B3B9BD"/>
      </a:dk2>
      <a:lt2>
        <a:srgbClr val="C9CFD4"/>
      </a:lt2>
      <a:accent1>
        <a:srgbClr val="F3E034"/>
      </a:accent1>
      <a:accent2>
        <a:srgbClr val="ADD5AF"/>
      </a:accent2>
      <a:accent3>
        <a:srgbClr val="A4CBE6"/>
      </a:accent3>
      <a:accent4>
        <a:srgbClr val="36B7B4"/>
      </a:accent4>
      <a:accent5>
        <a:srgbClr val="F39CA9"/>
      </a:accent5>
      <a:accent6>
        <a:srgbClr val="FBC9A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rgbClr val="430098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201709-IDEMIA-PPT-template" id="{54EEAC76-BD36-4861-B3A5-880CAA37F2D9}" vid="{B777A46C-C6B5-4A3A-B8FB-14F932886EB5}"/>
    </a:ext>
  </a:extLst>
</a:theme>
</file>

<file path=ppt/theme/theme7.xml><?xml version="1.0" encoding="utf-8"?>
<a:theme xmlns:a="http://schemas.openxmlformats.org/drawingml/2006/main" name="2_IDEMIA">
  <a:themeElements>
    <a:clrScheme name="IDEMIA">
      <a:dk1>
        <a:srgbClr val="6C6D6B"/>
      </a:dk1>
      <a:lt1>
        <a:srgbClr val="FFFFFF"/>
      </a:lt1>
      <a:dk2>
        <a:srgbClr val="430099"/>
      </a:dk2>
      <a:lt2>
        <a:srgbClr val="B3BABE"/>
      </a:lt2>
      <a:accent1>
        <a:srgbClr val="430099"/>
      </a:accent1>
      <a:accent2>
        <a:srgbClr val="B3BABE"/>
      </a:accent2>
      <a:accent3>
        <a:srgbClr val="00A870"/>
      </a:accent3>
      <a:accent4>
        <a:srgbClr val="6476B8"/>
      </a:accent4>
      <a:accent5>
        <a:srgbClr val="EB5D40"/>
      </a:accent5>
      <a:accent6>
        <a:srgbClr val="C63577"/>
      </a:accent6>
      <a:hlink>
        <a:srgbClr val="430099"/>
      </a:hlink>
      <a:folHlink>
        <a:srgbClr val="430099"/>
      </a:folHlink>
    </a:clrScheme>
    <a:fontScheme name="IDEMIA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Citizen Identity">
      <a:srgbClr val="FBC9A0"/>
    </a:custClr>
    <a:custClr name="Mobile Operators">
      <a:srgbClr val="F39CA9"/>
    </a:custClr>
    <a:custClr name="Connected Objects">
      <a:srgbClr val="F3E034"/>
    </a:custClr>
    <a:custClr name="Public Security">
      <a:srgbClr val="ADD5AF"/>
    </a:custClr>
    <a:custClr name="Financial Institutions">
      <a:srgbClr val="37B7B4"/>
    </a:custClr>
    <a:custClr name="Noram Identity Security">
      <a:srgbClr val="A4CBE6"/>
    </a:custClr>
  </a:custClrLst>
  <a:extLst>
    <a:ext uri="{05A4C25C-085E-4340-85A3-A5531E510DB2}">
      <thm15:themeFamily xmlns:thm15="http://schemas.microsoft.com/office/thememl/2012/main" xmlns="" name="IDEMIA_Presentation_Template_20171205.potx" id="{7C08F767-0310-46F5-95FC-58E4DBE0DA76}" vid="{CCB2520D-A217-4E5F-9CED-CCE55E0AB156}"/>
    </a:ext>
  </a:extLst>
</a:theme>
</file>

<file path=ppt/theme/theme8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IDEMIA">
    <a:dk1>
      <a:srgbClr val="6C6D6B"/>
    </a:dk1>
    <a:lt1>
      <a:srgbClr val="FFFFFF"/>
    </a:lt1>
    <a:dk2>
      <a:srgbClr val="430099"/>
    </a:dk2>
    <a:lt2>
      <a:srgbClr val="B3BABE"/>
    </a:lt2>
    <a:accent1>
      <a:srgbClr val="430099"/>
    </a:accent1>
    <a:accent2>
      <a:srgbClr val="B3BABE"/>
    </a:accent2>
    <a:accent3>
      <a:srgbClr val="00A870"/>
    </a:accent3>
    <a:accent4>
      <a:srgbClr val="6476B8"/>
    </a:accent4>
    <a:accent5>
      <a:srgbClr val="EB5D40"/>
    </a:accent5>
    <a:accent6>
      <a:srgbClr val="C63577"/>
    </a:accent6>
    <a:hlink>
      <a:srgbClr val="430099"/>
    </a:hlink>
    <a:folHlink>
      <a:srgbClr val="430099"/>
    </a:folHlink>
  </a:clrScheme>
</a:themeOverride>
</file>

<file path=ppt/theme/themeOverride2.xml><?xml version="1.0" encoding="utf-8"?>
<a:themeOverride xmlns:a="http://schemas.openxmlformats.org/drawingml/2006/main">
  <a:clrScheme name="IDEMIA">
    <a:dk1>
      <a:srgbClr val="6C6D6B"/>
    </a:dk1>
    <a:lt1>
      <a:srgbClr val="FFFFFF"/>
    </a:lt1>
    <a:dk2>
      <a:srgbClr val="430099"/>
    </a:dk2>
    <a:lt2>
      <a:srgbClr val="B3BABE"/>
    </a:lt2>
    <a:accent1>
      <a:srgbClr val="430099"/>
    </a:accent1>
    <a:accent2>
      <a:srgbClr val="B3BABE"/>
    </a:accent2>
    <a:accent3>
      <a:srgbClr val="00A870"/>
    </a:accent3>
    <a:accent4>
      <a:srgbClr val="6476B8"/>
    </a:accent4>
    <a:accent5>
      <a:srgbClr val="EB5D40"/>
    </a:accent5>
    <a:accent6>
      <a:srgbClr val="C63577"/>
    </a:accent6>
    <a:hlink>
      <a:srgbClr val="430099"/>
    </a:hlink>
    <a:folHlink>
      <a:srgbClr val="430099"/>
    </a:folHlink>
  </a:clrScheme>
</a:themeOverride>
</file>

<file path=ppt/theme/themeOverride3.xml><?xml version="1.0" encoding="utf-8"?>
<a:themeOverride xmlns:a="http://schemas.openxmlformats.org/drawingml/2006/main">
  <a:clrScheme name="IDEMIA">
    <a:dk1>
      <a:srgbClr val="6C6D6B"/>
    </a:dk1>
    <a:lt1>
      <a:srgbClr val="FFFFFF"/>
    </a:lt1>
    <a:dk2>
      <a:srgbClr val="430099"/>
    </a:dk2>
    <a:lt2>
      <a:srgbClr val="B3BABE"/>
    </a:lt2>
    <a:accent1>
      <a:srgbClr val="430099"/>
    </a:accent1>
    <a:accent2>
      <a:srgbClr val="B3BABE"/>
    </a:accent2>
    <a:accent3>
      <a:srgbClr val="00A870"/>
    </a:accent3>
    <a:accent4>
      <a:srgbClr val="6476B8"/>
    </a:accent4>
    <a:accent5>
      <a:srgbClr val="EB5D40"/>
    </a:accent5>
    <a:accent6>
      <a:srgbClr val="C63577"/>
    </a:accent6>
    <a:hlink>
      <a:srgbClr val="430099"/>
    </a:hlink>
    <a:folHlink>
      <a:srgbClr val="430099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1afbf68-8ad5-4f37-b613-8c9db657fe4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2B50C1DF88494CA2797032A3D03883" ma:contentTypeVersion="14" ma:contentTypeDescription="Crée un document." ma:contentTypeScope="" ma:versionID="75f5a718e5282395c1ab4f2aebd911af">
  <xsd:schema xmlns:xsd="http://www.w3.org/2001/XMLSchema" xmlns:xs="http://www.w3.org/2001/XMLSchema" xmlns:p="http://schemas.microsoft.com/office/2006/metadata/properties" xmlns:ns3="f1afbf68-8ad5-4f37-b613-8c9db657fe4f" xmlns:ns4="01fd838f-9d11-4db3-a62b-62c9ee1689a7" targetNamespace="http://schemas.microsoft.com/office/2006/metadata/properties" ma:root="true" ma:fieldsID="e79a4856feff46cc3cedd60a480b7cdc" ns3:_="" ns4:_="">
    <xsd:import namespace="f1afbf68-8ad5-4f37-b613-8c9db657fe4f"/>
    <xsd:import namespace="01fd838f-9d11-4db3-a62b-62c9ee1689a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_activity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afbf68-8ad5-4f37-b613-8c9db657fe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fd838f-9d11-4db3-a62b-62c9ee1689a7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9A53B1-84B6-47D2-B7E1-E645BC7F745D}">
  <ds:schemaRefs>
    <ds:schemaRef ds:uri="01fd838f-9d11-4db3-a62b-62c9ee1689a7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1afbf68-8ad5-4f37-b613-8c9db657fe4f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C088EE6-CF11-4CBA-ADF4-C655C0930A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B57941-F9F1-4666-8B82-1CAE9983DC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afbf68-8ad5-4f37-b613-8c9db657fe4f"/>
    <ds:schemaRef ds:uri="01fd838f-9d11-4db3-a62b-62c9ee1689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201709-IDEMIA-PPT-template</Template>
  <TotalTime>21870</TotalTime>
  <Words>25</Words>
  <Application>Microsoft Office PowerPoint</Application>
  <PresentationFormat>On-screen Show (16:9)</PresentationFormat>
  <Paragraphs>9</Paragraphs>
  <Slides>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8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NORAM IDENTITY &amp; SECURITY</vt:lpstr>
      <vt:lpstr>CITIZEN IDENTITY</vt:lpstr>
      <vt:lpstr>CONNECTED OBJECTS</vt:lpstr>
      <vt:lpstr>FINANCIAL INSTITUTIONS</vt:lpstr>
      <vt:lpstr>MOBILE OPERATORS</vt:lpstr>
      <vt:lpstr>PUBLIC SECURITY</vt:lpstr>
      <vt:lpstr>2_IDEMIA</vt:lpstr>
      <vt:lpstr>Hardcover</vt:lpstr>
      <vt:lpstr>think-cell Slide</vt:lpstr>
      <vt:lpstr>ASK JAMSHEDPUR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Chinmoy Roy</cp:lastModifiedBy>
  <cp:revision>1044</cp:revision>
  <dcterms:created xsi:type="dcterms:W3CDTF">2017-10-09T11:27:18Z</dcterms:created>
  <dcterms:modified xsi:type="dcterms:W3CDTF">2024-09-23T10:13:35Z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31684b1-a5da-4051-9fb4-5631703e02d5_Enabled">
    <vt:lpwstr>True</vt:lpwstr>
  </property>
  <property fmtid="{D5CDD505-2E9C-101B-9397-08002B2CF9AE}" pid="3" name="MSIP_Label_431684b1-a5da-4051-9fb4-5631703e02d5_SiteId">
    <vt:lpwstr>7694d41c-5504-43d9-9e40-cb254ad755ec</vt:lpwstr>
  </property>
  <property fmtid="{D5CDD505-2E9C-101B-9397-08002B2CF9AE}" pid="4" name="MSIP_Label_431684b1-a5da-4051-9fb4-5631703e02d5_Owner">
    <vt:lpwstr>GT909880@mph.morpho.com</vt:lpwstr>
  </property>
  <property fmtid="{D5CDD505-2E9C-101B-9397-08002B2CF9AE}" pid="5" name="MSIP_Label_431684b1-a5da-4051-9fb4-5631703e02d5_SetDate">
    <vt:lpwstr>2020-04-14T15:20:37.1657153Z</vt:lpwstr>
  </property>
  <property fmtid="{D5CDD505-2E9C-101B-9397-08002B2CF9AE}" pid="6" name="MSIP_Label_431684b1-a5da-4051-9fb4-5631703e02d5_Name">
    <vt:lpwstr>Public</vt:lpwstr>
  </property>
  <property fmtid="{D5CDD505-2E9C-101B-9397-08002B2CF9AE}" pid="7" name="MSIP_Label_431684b1-a5da-4051-9fb4-5631703e02d5_Application">
    <vt:lpwstr>Microsoft Azure Information Protection</vt:lpwstr>
  </property>
  <property fmtid="{D5CDD505-2E9C-101B-9397-08002B2CF9AE}" pid="8" name="MSIP_Label_431684b1-a5da-4051-9fb4-5631703e02d5_ActionId">
    <vt:lpwstr>d5c01085-04e0-43f7-a303-fbc830f141a6</vt:lpwstr>
  </property>
  <property fmtid="{D5CDD505-2E9C-101B-9397-08002B2CF9AE}" pid="9" name="MSIP_Label_431684b1-a5da-4051-9fb4-5631703e02d5_Extended_MSFT_Method">
    <vt:lpwstr>Manual</vt:lpwstr>
  </property>
  <property fmtid="{D5CDD505-2E9C-101B-9397-08002B2CF9AE}" pid="10" name="Sensitivity">
    <vt:lpwstr>Public</vt:lpwstr>
  </property>
  <property fmtid="{D5CDD505-2E9C-101B-9397-08002B2CF9AE}" pid="11" name="ContentTypeId">
    <vt:lpwstr>0x010100692B50C1DF88494CA2797032A3D03883</vt:lpwstr>
  </property>
</Properties>
</file>